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54" r:id="rId4"/>
    <p:sldMasterId id="2147483774" r:id="rId5"/>
  </p:sldMasterIdLst>
  <p:notesMasterIdLst>
    <p:notesMasterId r:id="rId120"/>
  </p:notesMasterIdLst>
  <p:handoutMasterIdLst>
    <p:handoutMasterId r:id="rId121"/>
  </p:handoutMasterIdLst>
  <p:sldIdLst>
    <p:sldId id="389" r:id="rId6"/>
    <p:sldId id="676" r:id="rId7"/>
    <p:sldId id="659" r:id="rId8"/>
    <p:sldId id="660" r:id="rId9"/>
    <p:sldId id="661" r:id="rId10"/>
    <p:sldId id="662" r:id="rId11"/>
    <p:sldId id="664" r:id="rId12"/>
    <p:sldId id="665" r:id="rId13"/>
    <p:sldId id="667" r:id="rId14"/>
    <p:sldId id="666" r:id="rId15"/>
    <p:sldId id="730" r:id="rId16"/>
    <p:sldId id="731" r:id="rId17"/>
    <p:sldId id="732" r:id="rId18"/>
    <p:sldId id="725" r:id="rId19"/>
    <p:sldId id="733" r:id="rId20"/>
    <p:sldId id="734" r:id="rId21"/>
    <p:sldId id="728" r:id="rId22"/>
    <p:sldId id="735" r:id="rId23"/>
    <p:sldId id="432" r:id="rId24"/>
    <p:sldId id="736" r:id="rId25"/>
    <p:sldId id="520" r:id="rId26"/>
    <p:sldId id="799" r:id="rId27"/>
    <p:sldId id="795" r:id="rId28"/>
    <p:sldId id="688" r:id="rId29"/>
    <p:sldId id="744" r:id="rId30"/>
    <p:sldId id="745" r:id="rId31"/>
    <p:sldId id="743" r:id="rId32"/>
    <p:sldId id="684" r:id="rId33"/>
    <p:sldId id="685" r:id="rId34"/>
    <p:sldId id="686" r:id="rId35"/>
    <p:sldId id="800" r:id="rId36"/>
    <p:sldId id="687" r:id="rId37"/>
    <p:sldId id="689" r:id="rId38"/>
    <p:sldId id="690" r:id="rId39"/>
    <p:sldId id="691" r:id="rId40"/>
    <p:sldId id="801" r:id="rId41"/>
    <p:sldId id="692" r:id="rId42"/>
    <p:sldId id="693" r:id="rId43"/>
    <p:sldId id="798" r:id="rId44"/>
    <p:sldId id="694" r:id="rId45"/>
    <p:sldId id="746" r:id="rId46"/>
    <p:sldId id="695" r:id="rId47"/>
    <p:sldId id="747" r:id="rId48"/>
    <p:sldId id="696" r:id="rId49"/>
    <p:sldId id="697" r:id="rId50"/>
    <p:sldId id="802" r:id="rId51"/>
    <p:sldId id="803" r:id="rId52"/>
    <p:sldId id="804" r:id="rId53"/>
    <p:sldId id="805" r:id="rId54"/>
    <p:sldId id="806" r:id="rId55"/>
    <p:sldId id="807" r:id="rId56"/>
    <p:sldId id="808" r:id="rId57"/>
    <p:sldId id="809" r:id="rId58"/>
    <p:sldId id="739" r:id="rId59"/>
    <p:sldId id="740" r:id="rId60"/>
    <p:sldId id="810" r:id="rId61"/>
    <p:sldId id="811" r:id="rId62"/>
    <p:sldId id="812" r:id="rId63"/>
    <p:sldId id="813" r:id="rId64"/>
    <p:sldId id="698" r:id="rId65"/>
    <p:sldId id="796" r:id="rId66"/>
    <p:sldId id="450" r:id="rId67"/>
    <p:sldId id="754" r:id="rId68"/>
    <p:sldId id="699" r:id="rId69"/>
    <p:sldId id="748" r:id="rId70"/>
    <p:sldId id="700" r:id="rId71"/>
    <p:sldId id="749" r:id="rId72"/>
    <p:sldId id="701" r:id="rId73"/>
    <p:sldId id="814" r:id="rId74"/>
    <p:sldId id="815" r:id="rId75"/>
    <p:sldId id="816" r:id="rId76"/>
    <p:sldId id="817" r:id="rId77"/>
    <p:sldId id="702" r:id="rId78"/>
    <p:sldId id="755" r:id="rId79"/>
    <p:sldId id="703" r:id="rId80"/>
    <p:sldId id="704" r:id="rId81"/>
    <p:sldId id="818" r:id="rId82"/>
    <p:sldId id="819" r:id="rId83"/>
    <p:sldId id="820" r:id="rId84"/>
    <p:sldId id="821" r:id="rId85"/>
    <p:sldId id="822" r:id="rId86"/>
    <p:sldId id="705" r:id="rId87"/>
    <p:sldId id="706" r:id="rId88"/>
    <p:sldId id="751" r:id="rId89"/>
    <p:sldId id="707" r:id="rId90"/>
    <p:sldId id="752" r:id="rId91"/>
    <p:sldId id="823" r:id="rId92"/>
    <p:sldId id="824" r:id="rId93"/>
    <p:sldId id="708" r:id="rId94"/>
    <p:sldId id="709" r:id="rId95"/>
    <p:sldId id="753" r:id="rId96"/>
    <p:sldId id="710" r:id="rId97"/>
    <p:sldId id="825" r:id="rId98"/>
    <p:sldId id="827" r:id="rId99"/>
    <p:sldId id="711" r:id="rId100"/>
    <p:sldId id="712" r:id="rId101"/>
    <p:sldId id="828" r:id="rId102"/>
    <p:sldId id="830" r:id="rId103"/>
    <p:sldId id="476" r:id="rId104"/>
    <p:sldId id="713" r:id="rId105"/>
    <p:sldId id="714" r:id="rId106"/>
    <p:sldId id="715" r:id="rId107"/>
    <p:sldId id="716" r:id="rId108"/>
    <p:sldId id="717" r:id="rId109"/>
    <p:sldId id="719" r:id="rId110"/>
    <p:sldId id="718" r:id="rId111"/>
    <p:sldId id="720" r:id="rId112"/>
    <p:sldId id="721" r:id="rId113"/>
    <p:sldId id="722" r:id="rId114"/>
    <p:sldId id="538" r:id="rId115"/>
    <p:sldId id="539" r:id="rId116"/>
    <p:sldId id="552" r:id="rId117"/>
    <p:sldId id="797" r:id="rId118"/>
    <p:sldId id="729" r:id="rId119"/>
  </p:sldIdLst>
  <p:sldSz cx="9144000" cy="6858000" type="screen4x3"/>
  <p:notesSz cx="6997700" cy="9283700"/>
  <p:custDataLst>
    <p:tags r:id="rId122"/>
  </p:custDataLst>
  <p:defaultTextStyle>
    <a:defPPr>
      <a:defRPr lang="en-US"/>
    </a:defPPr>
    <a:lvl1pPr algn="ctr" rtl="0" fontAlgn="base">
      <a:spcBef>
        <a:spcPct val="0"/>
      </a:spcBef>
      <a:spcAft>
        <a:spcPct val="40000"/>
      </a:spcAft>
      <a:defRPr sz="2400" kern="1200">
        <a:solidFill>
          <a:srgbClr val="0095D3"/>
        </a:solidFill>
        <a:latin typeface="Arial" charset="0"/>
        <a:ea typeface="ＭＳ Ｐゴシック" pitchFamily="34" charset="-128"/>
        <a:cs typeface="+mn-cs"/>
      </a:defRPr>
    </a:lvl1pPr>
    <a:lvl2pPr marL="457200" algn="ctr" rtl="0" fontAlgn="base">
      <a:spcBef>
        <a:spcPct val="0"/>
      </a:spcBef>
      <a:spcAft>
        <a:spcPct val="40000"/>
      </a:spcAft>
      <a:defRPr sz="2400" kern="1200">
        <a:solidFill>
          <a:srgbClr val="0095D3"/>
        </a:solidFill>
        <a:latin typeface="Arial" charset="0"/>
        <a:ea typeface="ＭＳ Ｐゴシック" pitchFamily="34" charset="-128"/>
        <a:cs typeface="+mn-cs"/>
      </a:defRPr>
    </a:lvl2pPr>
    <a:lvl3pPr marL="914400" algn="ctr" rtl="0" fontAlgn="base">
      <a:spcBef>
        <a:spcPct val="0"/>
      </a:spcBef>
      <a:spcAft>
        <a:spcPct val="40000"/>
      </a:spcAft>
      <a:defRPr sz="2400" kern="1200">
        <a:solidFill>
          <a:srgbClr val="0095D3"/>
        </a:solidFill>
        <a:latin typeface="Arial" charset="0"/>
        <a:ea typeface="ＭＳ Ｐゴシック" pitchFamily="34" charset="-128"/>
        <a:cs typeface="+mn-cs"/>
      </a:defRPr>
    </a:lvl3pPr>
    <a:lvl4pPr marL="1371600" algn="ctr" rtl="0" fontAlgn="base">
      <a:spcBef>
        <a:spcPct val="0"/>
      </a:spcBef>
      <a:spcAft>
        <a:spcPct val="40000"/>
      </a:spcAft>
      <a:defRPr sz="2400" kern="1200">
        <a:solidFill>
          <a:srgbClr val="0095D3"/>
        </a:solidFill>
        <a:latin typeface="Arial" charset="0"/>
        <a:ea typeface="ＭＳ Ｐゴシック" pitchFamily="34" charset="-128"/>
        <a:cs typeface="+mn-cs"/>
      </a:defRPr>
    </a:lvl4pPr>
    <a:lvl5pPr marL="1828800" algn="ctr" rtl="0" fontAlgn="base">
      <a:spcBef>
        <a:spcPct val="0"/>
      </a:spcBef>
      <a:spcAft>
        <a:spcPct val="40000"/>
      </a:spcAft>
      <a:defRPr sz="2400" kern="1200">
        <a:solidFill>
          <a:srgbClr val="0095D3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rgbClr val="0095D3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rgbClr val="0095D3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rgbClr val="0095D3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rgbClr val="0095D3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43">
          <p15:clr>
            <a:srgbClr val="A4A3A4"/>
          </p15:clr>
        </p15:guide>
        <p15:guide id="2" orient="horz" pos="3243">
          <p15:clr>
            <a:srgbClr val="A4A3A4"/>
          </p15:clr>
        </p15:guide>
        <p15:guide id="3" orient="horz" pos="1112">
          <p15:clr>
            <a:srgbClr val="A4A3A4"/>
          </p15:clr>
        </p15:guide>
        <p15:guide id="4" pos="2880">
          <p15:clr>
            <a:srgbClr val="A4A3A4"/>
          </p15:clr>
        </p15:guide>
        <p15:guide id="5" pos="1747">
          <p15:clr>
            <a:srgbClr val="A4A3A4"/>
          </p15:clr>
        </p15:guide>
        <p15:guide id="6" pos="5526">
          <p15:clr>
            <a:srgbClr val="A4A3A4"/>
          </p15:clr>
        </p15:guide>
        <p15:guide id="7" pos="4650">
          <p15:clr>
            <a:srgbClr val="A4A3A4"/>
          </p15:clr>
        </p15:guide>
        <p15:guide id="8" pos="3871">
          <p15:clr>
            <a:srgbClr val="A4A3A4"/>
          </p15:clr>
        </p15:guide>
        <p15:guide id="9" orient="horz" pos="4319">
          <p15:clr>
            <a:srgbClr val="A4A3A4"/>
          </p15:clr>
        </p15:guide>
        <p15:guide id="10" orient="horz" pos="1296">
          <p15:clr>
            <a:srgbClr val="A4A3A4"/>
          </p15:clr>
        </p15:guide>
        <p15:guide id="11" pos="5454">
          <p15:clr>
            <a:srgbClr val="A4A3A4"/>
          </p15:clr>
        </p15:guide>
        <p15:guide id="12" orient="horz" pos="4001">
          <p15:clr>
            <a:srgbClr val="A4A3A4"/>
          </p15:clr>
        </p15:guide>
        <p15:guide id="13" orient="horz" pos="2117">
          <p15:clr>
            <a:srgbClr val="A4A3A4"/>
          </p15:clr>
        </p15:guide>
        <p15:guide id="14" pos="1726">
          <p15:clr>
            <a:srgbClr val="A4A3A4"/>
          </p15:clr>
        </p15:guide>
        <p15:guide id="15" pos="931">
          <p15:clr>
            <a:srgbClr val="A4A3A4"/>
          </p15:clr>
        </p15:guide>
        <p15:guide id="16" pos="542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4">
          <p15:clr>
            <a:srgbClr val="A4A3A4"/>
          </p15:clr>
        </p15:guide>
        <p15:guide id="2" pos="22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66CC"/>
    <a:srgbClr val="33CCCC"/>
    <a:srgbClr val="40D07A"/>
    <a:srgbClr val="669900"/>
    <a:srgbClr val="E7E3E0"/>
    <a:srgbClr val="1C2E44"/>
    <a:srgbClr val="9CB6D7"/>
    <a:srgbClr val="555D6E"/>
    <a:srgbClr val="016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中等深淺樣式 1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3" autoAdjust="0"/>
    <p:restoredTop sz="78052" autoAdjust="0"/>
  </p:normalViewPr>
  <p:slideViewPr>
    <p:cSldViewPr snapToGrid="0">
      <p:cViewPr varScale="1">
        <p:scale>
          <a:sx n="72" d="100"/>
          <a:sy n="72" d="100"/>
        </p:scale>
        <p:origin x="2004" y="60"/>
      </p:cViewPr>
      <p:guideLst>
        <p:guide orient="horz" pos="4143"/>
        <p:guide orient="horz" pos="3243"/>
        <p:guide orient="horz" pos="1112"/>
        <p:guide pos="2880"/>
        <p:guide pos="1747"/>
        <p:guide pos="5526"/>
        <p:guide pos="4650"/>
        <p:guide pos="3871"/>
        <p:guide orient="horz" pos="4319"/>
        <p:guide orient="horz" pos="1296"/>
        <p:guide pos="5454"/>
        <p:guide orient="horz" pos="4001"/>
        <p:guide orient="horz" pos="2117"/>
        <p:guide pos="1726"/>
        <p:guide pos="931"/>
        <p:guide pos="5424"/>
      </p:guideLst>
    </p:cSldViewPr>
  </p:slideViewPr>
  <p:outlineViewPr>
    <p:cViewPr>
      <p:scale>
        <a:sx n="33" d="100"/>
        <a:sy n="33" d="100"/>
      </p:scale>
      <p:origin x="42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8148"/>
    </p:cViewPr>
  </p:sorterViewPr>
  <p:notesViewPr>
    <p:cSldViewPr snapToGrid="0">
      <p:cViewPr>
        <p:scale>
          <a:sx n="80" d="100"/>
          <a:sy n="80" d="100"/>
        </p:scale>
        <p:origin x="-2868" y="-72"/>
      </p:cViewPr>
      <p:guideLst>
        <p:guide orient="horz" pos="2924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presProps" Target="presProps.xml"/><Relationship Id="rId128" Type="http://schemas.microsoft.com/office/2015/10/relationships/revisionInfo" Target="revisionInfo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viewProps" Target="viewProps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notesMaster" Target="notesMasters/notesMaster1.xml"/><Relationship Id="rId125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3"/>
            <a:ext cx="3032337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10" tIns="46504" rIns="93010" bIns="46504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Aft>
                <a:spcPct val="0"/>
              </a:spcAft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5363" y="3"/>
            <a:ext cx="3032337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10" tIns="46504" rIns="93010" bIns="46504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Aft>
                <a:spcPct val="0"/>
              </a:spcAft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" y="8819518"/>
            <a:ext cx="3032337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10" tIns="46504" rIns="93010" bIns="46504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Aft>
                <a:spcPct val="0"/>
              </a:spcAft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5363" y="8819518"/>
            <a:ext cx="3032337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10" tIns="46504" rIns="93010" bIns="46504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Aft>
                <a:spcPct val="0"/>
              </a:spcAft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273D68B-0CA8-4788-90D5-2D086E039DB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3051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3"/>
            <a:ext cx="3032337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10" tIns="46504" rIns="93010" bIns="46504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Aft>
                <a:spcPct val="0"/>
              </a:spcAft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5363" y="3"/>
            <a:ext cx="3032337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10" tIns="46504" rIns="93010" bIns="46504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Aft>
                <a:spcPct val="0"/>
              </a:spcAft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5325"/>
            <a:ext cx="4641850" cy="34813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3028" y="4409758"/>
            <a:ext cx="5131647" cy="4177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10" tIns="46504" rIns="93010" bIns="465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" y="8819518"/>
            <a:ext cx="3032337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10" tIns="46504" rIns="93010" bIns="46504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Aft>
                <a:spcPct val="0"/>
              </a:spcAft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5363" y="8819518"/>
            <a:ext cx="3032337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10" tIns="46504" rIns="93010" bIns="46504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Aft>
                <a:spcPct val="0"/>
              </a:spcAft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0ED41AE-736E-48F5-8701-1355F6D9E97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9323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843EB8-94ED-4AA0-ACA2-1F68D0EE206C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01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019544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797981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913354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779770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4906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83044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20727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8304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1117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55106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12165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15358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35225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8582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36995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49514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4223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1117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6168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39769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145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16932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1117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11055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623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74989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96319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08303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66985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43797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68302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84818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1117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1117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1117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111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75522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1117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1117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1117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01954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41343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30709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1117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1117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1117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111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22923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29985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127809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950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991264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183128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57232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325156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06641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00723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111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211317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1117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11178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11178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846045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769782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930520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67615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11178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11178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111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ED41AE-736E-48F5-8701-1355F6D9E97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3544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11178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11178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071478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200225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654355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504035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723461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11178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11178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780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ED41AE-736E-48F5-8701-1355F6D9E97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5482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811471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025658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833760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11178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11178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69429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966447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11178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11178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7450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8401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580716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176248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190216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97762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780998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920143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121105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215518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296943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4128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hyperlink" Target="http://slides.sage-fox.com/" TargetMode="External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2.wdp"/><Relationship Id="rId9" Type="http://schemas.microsoft.com/office/2007/relationships/hdphoto" Target="../media/hdphoto1.wdp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microsoft.com/office/2007/relationships/hdphoto" Target="../media/hdphoto4.wdp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2.wdp"/><Relationship Id="rId9" Type="http://schemas.microsoft.com/office/2007/relationships/hdphoto" Target="../media/hdphoto1.wdp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Layouts/_rels/slideLayout3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png"/><Relationship Id="rId5" Type="http://schemas.openxmlformats.org/officeDocument/2006/relationships/hyperlink" Target="http://slides.sage-fox.com/" TargetMode="External"/><Relationship Id="rId4" Type="http://schemas.openxmlformats.org/officeDocument/2006/relationships/image" Target="../media/image1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4" Type="http://schemas.microsoft.com/office/2007/relationships/hdphoto" Target="../media/hdphoto4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interinfo\Desktop\bg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97"/>
          <a:stretch/>
        </p:blipFill>
        <p:spPr bwMode="auto">
          <a:xfrm>
            <a:off x="-8540" y="6686"/>
            <a:ext cx="9152539" cy="685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3"/>
          <p:cNvGrpSpPr/>
          <p:nvPr userDrawn="1"/>
        </p:nvGrpSpPr>
        <p:grpSpPr>
          <a:xfrm>
            <a:off x="971600" y="1484784"/>
            <a:ext cx="7200800" cy="2736304"/>
            <a:chOff x="2895598" y="890897"/>
            <a:chExt cx="6400801" cy="1823374"/>
          </a:xfrm>
        </p:grpSpPr>
        <p:sp>
          <p:nvSpPr>
            <p:cNvPr id="9" name="Rectangle 6"/>
            <p:cNvSpPr/>
            <p:nvPr/>
          </p:nvSpPr>
          <p:spPr>
            <a:xfrm>
              <a:off x="2895599" y="890897"/>
              <a:ext cx="6400800" cy="1818191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20"/>
            <p:cNvSpPr>
              <a:spLocks noChangeAspect="1"/>
            </p:cNvSpPr>
            <p:nvPr/>
          </p:nvSpPr>
          <p:spPr bwMode="auto">
            <a:xfrm>
              <a:off x="2895598" y="890897"/>
              <a:ext cx="740912" cy="548640"/>
            </a:xfrm>
            <a:custGeom>
              <a:avLst/>
              <a:gdLst>
                <a:gd name="connsiteX0" fmla="*/ 0 w 818299"/>
                <a:gd name="connsiteY0" fmla="*/ 0 h 605944"/>
                <a:gd name="connsiteX1" fmla="*/ 818299 w 818299"/>
                <a:gd name="connsiteY1" fmla="*/ 0 h 605944"/>
                <a:gd name="connsiteX2" fmla="*/ 818299 w 818299"/>
                <a:gd name="connsiteY2" fmla="*/ 57159 h 605944"/>
                <a:gd name="connsiteX3" fmla="*/ 57159 w 818299"/>
                <a:gd name="connsiteY3" fmla="*/ 57159 h 605944"/>
                <a:gd name="connsiteX4" fmla="*/ 57159 w 818299"/>
                <a:gd name="connsiteY4" fmla="*/ 605944 h 605944"/>
                <a:gd name="connsiteX5" fmla="*/ 0 w 818299"/>
                <a:gd name="connsiteY5" fmla="*/ 605944 h 60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8299" h="605944">
                  <a:moveTo>
                    <a:pt x="0" y="0"/>
                  </a:moveTo>
                  <a:lnTo>
                    <a:pt x="818299" y="0"/>
                  </a:lnTo>
                  <a:lnTo>
                    <a:pt x="818299" y="57159"/>
                  </a:lnTo>
                  <a:lnTo>
                    <a:pt x="57159" y="57159"/>
                  </a:lnTo>
                  <a:lnTo>
                    <a:pt x="57159" y="605944"/>
                  </a:lnTo>
                  <a:lnTo>
                    <a:pt x="0" y="605944"/>
                  </a:lnTo>
                  <a:close/>
                </a:path>
              </a:pathLst>
            </a:custGeom>
            <a:solidFill>
              <a:srgbClr val="00B0F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1" name="Freeform 23"/>
            <p:cNvSpPr>
              <a:spLocks noChangeAspect="1"/>
            </p:cNvSpPr>
            <p:nvPr/>
          </p:nvSpPr>
          <p:spPr bwMode="auto">
            <a:xfrm flipH="1">
              <a:off x="8555487" y="890897"/>
              <a:ext cx="740912" cy="548640"/>
            </a:xfrm>
            <a:custGeom>
              <a:avLst/>
              <a:gdLst>
                <a:gd name="connsiteX0" fmla="*/ 0 w 818299"/>
                <a:gd name="connsiteY0" fmla="*/ 0 h 605944"/>
                <a:gd name="connsiteX1" fmla="*/ 818299 w 818299"/>
                <a:gd name="connsiteY1" fmla="*/ 0 h 605944"/>
                <a:gd name="connsiteX2" fmla="*/ 818299 w 818299"/>
                <a:gd name="connsiteY2" fmla="*/ 57159 h 605944"/>
                <a:gd name="connsiteX3" fmla="*/ 57159 w 818299"/>
                <a:gd name="connsiteY3" fmla="*/ 57159 h 605944"/>
                <a:gd name="connsiteX4" fmla="*/ 57159 w 818299"/>
                <a:gd name="connsiteY4" fmla="*/ 605944 h 605944"/>
                <a:gd name="connsiteX5" fmla="*/ 0 w 818299"/>
                <a:gd name="connsiteY5" fmla="*/ 605944 h 60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8299" h="605944">
                  <a:moveTo>
                    <a:pt x="0" y="0"/>
                  </a:moveTo>
                  <a:lnTo>
                    <a:pt x="818299" y="0"/>
                  </a:lnTo>
                  <a:lnTo>
                    <a:pt x="818299" y="57159"/>
                  </a:lnTo>
                  <a:lnTo>
                    <a:pt x="57159" y="57159"/>
                  </a:lnTo>
                  <a:lnTo>
                    <a:pt x="57159" y="605944"/>
                  </a:lnTo>
                  <a:lnTo>
                    <a:pt x="0" y="605944"/>
                  </a:lnTo>
                  <a:close/>
                </a:path>
              </a:pathLst>
            </a:custGeom>
            <a:solidFill>
              <a:srgbClr val="FF00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2" name="Freeform 24"/>
            <p:cNvSpPr>
              <a:spLocks noChangeAspect="1"/>
            </p:cNvSpPr>
            <p:nvPr/>
          </p:nvSpPr>
          <p:spPr bwMode="auto">
            <a:xfrm flipV="1">
              <a:off x="2895598" y="2163124"/>
              <a:ext cx="740912" cy="548640"/>
            </a:xfrm>
            <a:custGeom>
              <a:avLst/>
              <a:gdLst>
                <a:gd name="connsiteX0" fmla="*/ 0 w 818299"/>
                <a:gd name="connsiteY0" fmla="*/ 0 h 605944"/>
                <a:gd name="connsiteX1" fmla="*/ 818299 w 818299"/>
                <a:gd name="connsiteY1" fmla="*/ 0 h 605944"/>
                <a:gd name="connsiteX2" fmla="*/ 818299 w 818299"/>
                <a:gd name="connsiteY2" fmla="*/ 57159 h 605944"/>
                <a:gd name="connsiteX3" fmla="*/ 57159 w 818299"/>
                <a:gd name="connsiteY3" fmla="*/ 57159 h 605944"/>
                <a:gd name="connsiteX4" fmla="*/ 57159 w 818299"/>
                <a:gd name="connsiteY4" fmla="*/ 605944 h 605944"/>
                <a:gd name="connsiteX5" fmla="*/ 0 w 818299"/>
                <a:gd name="connsiteY5" fmla="*/ 605944 h 60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8299" h="605944">
                  <a:moveTo>
                    <a:pt x="0" y="0"/>
                  </a:moveTo>
                  <a:lnTo>
                    <a:pt x="818299" y="0"/>
                  </a:lnTo>
                  <a:lnTo>
                    <a:pt x="818299" y="57159"/>
                  </a:lnTo>
                  <a:lnTo>
                    <a:pt x="57159" y="57159"/>
                  </a:lnTo>
                  <a:lnTo>
                    <a:pt x="57159" y="605944"/>
                  </a:lnTo>
                  <a:lnTo>
                    <a:pt x="0" y="605944"/>
                  </a:lnTo>
                  <a:close/>
                </a:path>
              </a:pathLst>
            </a:cu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3" name="Freeform 25"/>
            <p:cNvSpPr>
              <a:spLocks noChangeAspect="1"/>
            </p:cNvSpPr>
            <p:nvPr/>
          </p:nvSpPr>
          <p:spPr bwMode="auto">
            <a:xfrm flipH="1" flipV="1">
              <a:off x="8555487" y="2165631"/>
              <a:ext cx="740912" cy="548640"/>
            </a:xfrm>
            <a:custGeom>
              <a:avLst/>
              <a:gdLst>
                <a:gd name="connsiteX0" fmla="*/ 0 w 818299"/>
                <a:gd name="connsiteY0" fmla="*/ 0 h 605944"/>
                <a:gd name="connsiteX1" fmla="*/ 818299 w 818299"/>
                <a:gd name="connsiteY1" fmla="*/ 0 h 605944"/>
                <a:gd name="connsiteX2" fmla="*/ 818299 w 818299"/>
                <a:gd name="connsiteY2" fmla="*/ 57159 h 605944"/>
                <a:gd name="connsiteX3" fmla="*/ 57159 w 818299"/>
                <a:gd name="connsiteY3" fmla="*/ 57159 h 605944"/>
                <a:gd name="connsiteX4" fmla="*/ 57159 w 818299"/>
                <a:gd name="connsiteY4" fmla="*/ 605944 h 605944"/>
                <a:gd name="connsiteX5" fmla="*/ 0 w 818299"/>
                <a:gd name="connsiteY5" fmla="*/ 605944 h 60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8299" h="605944">
                  <a:moveTo>
                    <a:pt x="0" y="0"/>
                  </a:moveTo>
                  <a:lnTo>
                    <a:pt x="818299" y="0"/>
                  </a:lnTo>
                  <a:lnTo>
                    <a:pt x="818299" y="57159"/>
                  </a:lnTo>
                  <a:lnTo>
                    <a:pt x="57159" y="57159"/>
                  </a:lnTo>
                  <a:lnTo>
                    <a:pt x="57159" y="605944"/>
                  </a:lnTo>
                  <a:lnTo>
                    <a:pt x="0" y="60594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683568" y="1814959"/>
            <a:ext cx="7772400" cy="893961"/>
          </a:xfrm>
        </p:spPr>
        <p:txBody>
          <a:bodyPr>
            <a:noAutofit/>
          </a:bodyPr>
          <a:lstStyle>
            <a:lvl1pPr algn="ctr">
              <a:defRPr lang="zh-TW" altLang="en-US" sz="5500" b="0" kern="120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ea"/>
                <a:ea typeface="+mj-ea"/>
                <a:cs typeface="+mj-cs"/>
              </a:defRPr>
            </a:lvl1pPr>
          </a:lstStyle>
          <a:p>
            <a:r>
              <a:rPr lang="zh-TW" altLang="en-US" dirty="0"/>
              <a:t>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734072"/>
            <a:ext cx="6400800" cy="622920"/>
          </a:xfrm>
        </p:spPr>
        <p:txBody>
          <a:bodyPr>
            <a:normAutofit/>
          </a:bodyPr>
          <a:lstStyle>
            <a:lvl1pPr marL="0" indent="0" algn="ctr">
              <a:buNone/>
              <a:defRPr lang="zh-TW" altLang="en-US" sz="3500" b="1" kern="1200" cap="none" spc="0" dirty="0" smtClean="0">
                <a:ln w="1905"/>
                <a:solidFill>
                  <a:srgbClr val="00B0F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ea"/>
                <a:ea typeface="+mj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2" y="188640"/>
            <a:ext cx="1069067" cy="80777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788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94371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07300" y="-12625"/>
            <a:ext cx="1560368" cy="116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4973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grpSp>
        <p:nvGrpSpPr>
          <p:cNvPr id="3" name="Group 59"/>
          <p:cNvGrpSpPr/>
          <p:nvPr userDrawn="1"/>
        </p:nvGrpSpPr>
        <p:grpSpPr>
          <a:xfrm>
            <a:off x="4446240" y="1486804"/>
            <a:ext cx="2286000" cy="1106287"/>
            <a:chOff x="5486400" y="3401806"/>
            <a:chExt cx="2286000" cy="1106287"/>
          </a:xfrm>
          <a:solidFill>
            <a:srgbClr val="FFC000"/>
          </a:solidFill>
        </p:grpSpPr>
        <p:sp>
          <p:nvSpPr>
            <p:cNvPr id="4" name="Rounded Rectangle 60"/>
            <p:cNvSpPr/>
            <p:nvPr/>
          </p:nvSpPr>
          <p:spPr>
            <a:xfrm>
              <a:off x="5486400" y="3438835"/>
              <a:ext cx="2286000" cy="1069258"/>
            </a:xfrm>
            <a:prstGeom prst="roundRect">
              <a:avLst>
                <a:gd name="adj" fmla="val 4468"/>
              </a:avLst>
            </a:prstGeom>
            <a:grpFill/>
            <a:ln>
              <a:noFill/>
            </a:ln>
            <a:effectLst>
              <a:outerShdw blurRad="381000" dist="38100" dir="8100000" algn="tr" rotWithShape="0">
                <a:prstClr val="black">
                  <a:alpha val="40000"/>
                </a:prstClr>
              </a:outerShdw>
            </a:effectLst>
            <a:scene3d>
              <a:camera prst="isometricOffAxis1Top">
                <a:rot lat="18664799" lon="19558760" rev="2510697"/>
              </a:camera>
              <a:lightRig rig="balanced" dir="t"/>
            </a:scene3d>
            <a:sp3d extrusionH="635000" prstMaterial="plastic"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" name="Group 61"/>
            <p:cNvGrpSpPr>
              <a:grpSpLocks noChangeAspect="1"/>
            </p:cNvGrpSpPr>
            <p:nvPr/>
          </p:nvGrpSpPr>
          <p:grpSpPr>
            <a:xfrm>
              <a:off x="5572637" y="3401806"/>
              <a:ext cx="2089487" cy="914400"/>
              <a:chOff x="5405487" y="2428974"/>
              <a:chExt cx="2140771" cy="936843"/>
            </a:xfrm>
            <a:grpFill/>
            <a:scene3d>
              <a:camera prst="isometricOffAxis1Top">
                <a:rot lat="18664799" lon="19558760" rev="2510697"/>
              </a:camera>
              <a:lightRig rig="balanced" dir="t"/>
            </a:scene3d>
          </p:grpSpPr>
          <p:sp>
            <p:nvSpPr>
              <p:cNvPr id="6" name="Oval 62"/>
              <p:cNvSpPr/>
              <p:nvPr/>
            </p:nvSpPr>
            <p:spPr>
              <a:xfrm>
                <a:off x="5405487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3"/>
              <p:cNvSpPr/>
              <p:nvPr/>
            </p:nvSpPr>
            <p:spPr>
              <a:xfrm>
                <a:off x="5405487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64"/>
              <p:cNvSpPr/>
              <p:nvPr/>
            </p:nvSpPr>
            <p:spPr>
              <a:xfrm>
                <a:off x="6016658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Oval 65"/>
              <p:cNvSpPr/>
              <p:nvPr/>
            </p:nvSpPr>
            <p:spPr>
              <a:xfrm>
                <a:off x="6016658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Oval 66"/>
              <p:cNvSpPr/>
              <p:nvPr/>
            </p:nvSpPr>
            <p:spPr>
              <a:xfrm>
                <a:off x="6627829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67"/>
              <p:cNvSpPr/>
              <p:nvPr/>
            </p:nvSpPr>
            <p:spPr>
              <a:xfrm>
                <a:off x="6627829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Oval 68"/>
              <p:cNvSpPr/>
              <p:nvPr/>
            </p:nvSpPr>
            <p:spPr>
              <a:xfrm>
                <a:off x="7239000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69"/>
              <p:cNvSpPr/>
              <p:nvPr/>
            </p:nvSpPr>
            <p:spPr>
              <a:xfrm>
                <a:off x="7239000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4" name="Group 48"/>
          <p:cNvGrpSpPr/>
          <p:nvPr userDrawn="1"/>
        </p:nvGrpSpPr>
        <p:grpSpPr>
          <a:xfrm>
            <a:off x="2399008" y="2031574"/>
            <a:ext cx="2286000" cy="1106287"/>
            <a:chOff x="5486400" y="3401806"/>
            <a:chExt cx="2286000" cy="1106287"/>
          </a:xfrm>
          <a:solidFill>
            <a:srgbClr val="35CF1B"/>
          </a:solidFill>
        </p:grpSpPr>
        <p:sp>
          <p:nvSpPr>
            <p:cNvPr id="15" name="Rounded Rectangle 49"/>
            <p:cNvSpPr/>
            <p:nvPr/>
          </p:nvSpPr>
          <p:spPr>
            <a:xfrm>
              <a:off x="5486400" y="3438835"/>
              <a:ext cx="2286000" cy="1069258"/>
            </a:xfrm>
            <a:prstGeom prst="roundRect">
              <a:avLst>
                <a:gd name="adj" fmla="val 4468"/>
              </a:avLst>
            </a:prstGeom>
            <a:grpFill/>
            <a:ln>
              <a:noFill/>
            </a:ln>
            <a:effectLst>
              <a:outerShdw blurRad="381000" dist="38100" dir="8100000" algn="tr" rotWithShape="0">
                <a:prstClr val="black">
                  <a:alpha val="40000"/>
                </a:prstClr>
              </a:outerShdw>
            </a:effectLst>
            <a:scene3d>
              <a:camera prst="isometricOffAxis1Top">
                <a:rot lat="18664799" lon="19558760" rev="2510697"/>
              </a:camera>
              <a:lightRig rig="balanced" dir="t"/>
            </a:scene3d>
            <a:sp3d extrusionH="635000" prstMaterial="plastic"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50"/>
            <p:cNvGrpSpPr>
              <a:grpSpLocks noChangeAspect="1"/>
            </p:cNvGrpSpPr>
            <p:nvPr/>
          </p:nvGrpSpPr>
          <p:grpSpPr>
            <a:xfrm>
              <a:off x="5572637" y="3401806"/>
              <a:ext cx="2089487" cy="914400"/>
              <a:chOff x="5405487" y="2428974"/>
              <a:chExt cx="2140771" cy="936843"/>
            </a:xfrm>
            <a:grpFill/>
            <a:scene3d>
              <a:camera prst="isometricOffAxis1Top">
                <a:rot lat="18664799" lon="19558760" rev="2510697"/>
              </a:camera>
              <a:lightRig rig="balanced" dir="t"/>
            </a:scene3d>
          </p:grpSpPr>
          <p:sp>
            <p:nvSpPr>
              <p:cNvPr id="17" name="Oval 51"/>
              <p:cNvSpPr/>
              <p:nvPr/>
            </p:nvSpPr>
            <p:spPr>
              <a:xfrm>
                <a:off x="5405487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Oval 52"/>
              <p:cNvSpPr/>
              <p:nvPr/>
            </p:nvSpPr>
            <p:spPr>
              <a:xfrm>
                <a:off x="5405487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Oval 53"/>
              <p:cNvSpPr/>
              <p:nvPr/>
            </p:nvSpPr>
            <p:spPr>
              <a:xfrm>
                <a:off x="6016658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54"/>
              <p:cNvSpPr/>
              <p:nvPr/>
            </p:nvSpPr>
            <p:spPr>
              <a:xfrm>
                <a:off x="6016658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Oval 55"/>
              <p:cNvSpPr/>
              <p:nvPr/>
            </p:nvSpPr>
            <p:spPr>
              <a:xfrm>
                <a:off x="6627829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56"/>
              <p:cNvSpPr/>
              <p:nvPr/>
            </p:nvSpPr>
            <p:spPr>
              <a:xfrm>
                <a:off x="6627829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Oval 57"/>
              <p:cNvSpPr/>
              <p:nvPr/>
            </p:nvSpPr>
            <p:spPr>
              <a:xfrm>
                <a:off x="7239000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Oval 58"/>
              <p:cNvSpPr/>
              <p:nvPr/>
            </p:nvSpPr>
            <p:spPr>
              <a:xfrm>
                <a:off x="7239000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5" name="Group 25"/>
          <p:cNvGrpSpPr/>
          <p:nvPr userDrawn="1"/>
        </p:nvGrpSpPr>
        <p:grpSpPr>
          <a:xfrm>
            <a:off x="356356" y="2574809"/>
            <a:ext cx="2286000" cy="1106287"/>
            <a:chOff x="685800" y="2524435"/>
            <a:chExt cx="2286000" cy="1106287"/>
          </a:xfrm>
          <a:effectLst/>
        </p:grpSpPr>
        <p:sp>
          <p:nvSpPr>
            <p:cNvPr id="26" name="Rounded Rectangle 3"/>
            <p:cNvSpPr/>
            <p:nvPr/>
          </p:nvSpPr>
          <p:spPr>
            <a:xfrm>
              <a:off x="685800" y="2561464"/>
              <a:ext cx="2286000" cy="1069258"/>
            </a:xfrm>
            <a:prstGeom prst="roundRect">
              <a:avLst>
                <a:gd name="adj" fmla="val 4468"/>
              </a:avLst>
            </a:prstGeom>
            <a:solidFill>
              <a:srgbClr val="E71F1F"/>
            </a:solidFill>
            <a:ln>
              <a:noFill/>
            </a:ln>
            <a:effectLst>
              <a:outerShdw blurRad="381000" dist="38100" dir="8100000" algn="tr" rotWithShape="0">
                <a:prstClr val="black">
                  <a:alpha val="40000"/>
                </a:prstClr>
              </a:outerShdw>
            </a:effectLst>
            <a:scene3d>
              <a:camera prst="isometricOffAxis1Top">
                <a:rot lat="18664799" lon="19558760" rev="2510697"/>
              </a:camera>
              <a:lightRig rig="balanced" dir="t"/>
            </a:scene3d>
            <a:sp3d extrusionH="635000" prstMaterial="plastic"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7" name="Group 12"/>
            <p:cNvGrpSpPr>
              <a:grpSpLocks noChangeAspect="1"/>
            </p:cNvGrpSpPr>
            <p:nvPr/>
          </p:nvGrpSpPr>
          <p:grpSpPr>
            <a:xfrm>
              <a:off x="772037" y="2524435"/>
              <a:ext cx="2089487" cy="914400"/>
              <a:chOff x="5405487" y="2428974"/>
              <a:chExt cx="2140771" cy="936843"/>
            </a:xfrm>
            <a:solidFill>
              <a:srgbClr val="E71F1F"/>
            </a:solidFill>
            <a:scene3d>
              <a:camera prst="isometricOffAxis1Top">
                <a:rot lat="18664799" lon="19558760" rev="2510697"/>
              </a:camera>
              <a:lightRig rig="balanced" dir="t"/>
            </a:scene3d>
          </p:grpSpPr>
          <p:sp>
            <p:nvSpPr>
              <p:cNvPr id="28" name="Oval 4"/>
              <p:cNvSpPr/>
              <p:nvPr/>
            </p:nvSpPr>
            <p:spPr>
              <a:xfrm>
                <a:off x="5405487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Oval 5"/>
              <p:cNvSpPr/>
              <p:nvPr/>
            </p:nvSpPr>
            <p:spPr>
              <a:xfrm>
                <a:off x="5405487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6"/>
              <p:cNvSpPr/>
              <p:nvPr/>
            </p:nvSpPr>
            <p:spPr>
              <a:xfrm>
                <a:off x="6016658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7"/>
              <p:cNvSpPr/>
              <p:nvPr/>
            </p:nvSpPr>
            <p:spPr>
              <a:xfrm>
                <a:off x="6016658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Oval 8"/>
              <p:cNvSpPr/>
              <p:nvPr/>
            </p:nvSpPr>
            <p:spPr>
              <a:xfrm>
                <a:off x="6627829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9"/>
              <p:cNvSpPr/>
              <p:nvPr/>
            </p:nvSpPr>
            <p:spPr>
              <a:xfrm>
                <a:off x="6627829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10"/>
              <p:cNvSpPr/>
              <p:nvPr/>
            </p:nvSpPr>
            <p:spPr>
              <a:xfrm>
                <a:off x="7239000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Oval 11"/>
              <p:cNvSpPr/>
              <p:nvPr/>
            </p:nvSpPr>
            <p:spPr>
              <a:xfrm>
                <a:off x="7239000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6" name="Group 24"/>
          <p:cNvGrpSpPr/>
          <p:nvPr userDrawn="1"/>
        </p:nvGrpSpPr>
        <p:grpSpPr>
          <a:xfrm>
            <a:off x="1363926" y="1752432"/>
            <a:ext cx="2286000" cy="1106287"/>
            <a:chOff x="5486400" y="3401806"/>
            <a:chExt cx="2286000" cy="1106287"/>
          </a:xfrm>
        </p:grpSpPr>
        <p:sp>
          <p:nvSpPr>
            <p:cNvPr id="37" name="Rounded Rectangle 14"/>
            <p:cNvSpPr/>
            <p:nvPr/>
          </p:nvSpPr>
          <p:spPr>
            <a:xfrm>
              <a:off x="5486400" y="3438835"/>
              <a:ext cx="2286000" cy="1069258"/>
            </a:xfrm>
            <a:prstGeom prst="roundRect">
              <a:avLst>
                <a:gd name="adj" fmla="val 4468"/>
              </a:avLst>
            </a:prstGeom>
            <a:solidFill>
              <a:srgbClr val="00B0F0"/>
            </a:solidFill>
            <a:ln>
              <a:noFill/>
            </a:ln>
            <a:scene3d>
              <a:camera prst="isometricOffAxis1Top">
                <a:rot lat="18664799" lon="19558760" rev="2510697"/>
              </a:camera>
              <a:lightRig rig="balanced" dir="t"/>
            </a:scene3d>
            <a:sp3d extrusionH="635000" prstMaterial="plastic"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8" name="Group 15"/>
            <p:cNvGrpSpPr>
              <a:grpSpLocks noChangeAspect="1"/>
            </p:cNvGrpSpPr>
            <p:nvPr/>
          </p:nvGrpSpPr>
          <p:grpSpPr>
            <a:xfrm>
              <a:off x="5572637" y="3401806"/>
              <a:ext cx="2089487" cy="914400"/>
              <a:chOff x="5405487" y="2428974"/>
              <a:chExt cx="2140771" cy="936843"/>
            </a:xfrm>
            <a:solidFill>
              <a:srgbClr val="00B0F0"/>
            </a:solidFill>
            <a:scene3d>
              <a:camera prst="isometricOffAxis1Top">
                <a:rot lat="18664799" lon="19558760" rev="2510697"/>
              </a:camera>
              <a:lightRig rig="balanced" dir="t"/>
            </a:scene3d>
          </p:grpSpPr>
          <p:sp>
            <p:nvSpPr>
              <p:cNvPr id="39" name="Oval 16"/>
              <p:cNvSpPr/>
              <p:nvPr/>
            </p:nvSpPr>
            <p:spPr>
              <a:xfrm>
                <a:off x="5405487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Oval 17"/>
              <p:cNvSpPr/>
              <p:nvPr/>
            </p:nvSpPr>
            <p:spPr>
              <a:xfrm>
                <a:off x="5405487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Oval 18"/>
              <p:cNvSpPr/>
              <p:nvPr/>
            </p:nvSpPr>
            <p:spPr>
              <a:xfrm>
                <a:off x="6016658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Oval 19"/>
              <p:cNvSpPr/>
              <p:nvPr/>
            </p:nvSpPr>
            <p:spPr>
              <a:xfrm>
                <a:off x="6016658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Oval 20"/>
              <p:cNvSpPr/>
              <p:nvPr/>
            </p:nvSpPr>
            <p:spPr>
              <a:xfrm>
                <a:off x="6627829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Oval 21"/>
              <p:cNvSpPr/>
              <p:nvPr/>
            </p:nvSpPr>
            <p:spPr>
              <a:xfrm>
                <a:off x="6627829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Oval 22"/>
              <p:cNvSpPr/>
              <p:nvPr/>
            </p:nvSpPr>
            <p:spPr>
              <a:xfrm>
                <a:off x="7239000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Oval 23"/>
              <p:cNvSpPr/>
              <p:nvPr/>
            </p:nvSpPr>
            <p:spPr>
              <a:xfrm>
                <a:off x="7239000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47" name="Group 70"/>
          <p:cNvGrpSpPr/>
          <p:nvPr userDrawn="1"/>
        </p:nvGrpSpPr>
        <p:grpSpPr>
          <a:xfrm>
            <a:off x="1898700" y="1211500"/>
            <a:ext cx="1097280" cy="1106287"/>
            <a:chOff x="5486399" y="3401806"/>
            <a:chExt cx="1097280" cy="1106287"/>
          </a:xfrm>
          <a:solidFill>
            <a:srgbClr val="E6F800"/>
          </a:solidFill>
        </p:grpSpPr>
        <p:sp>
          <p:nvSpPr>
            <p:cNvPr id="48" name="Rounded Rectangle 71"/>
            <p:cNvSpPr/>
            <p:nvPr/>
          </p:nvSpPr>
          <p:spPr>
            <a:xfrm>
              <a:off x="5486399" y="3438835"/>
              <a:ext cx="1097280" cy="1069258"/>
            </a:xfrm>
            <a:prstGeom prst="roundRect">
              <a:avLst>
                <a:gd name="adj" fmla="val 4468"/>
              </a:avLst>
            </a:prstGeom>
            <a:grpFill/>
            <a:ln>
              <a:noFill/>
            </a:ln>
            <a:scene3d>
              <a:camera prst="isometricOffAxis1Top">
                <a:rot lat="18664799" lon="19558760" rev="2510697"/>
              </a:camera>
              <a:lightRig rig="balanced" dir="t"/>
            </a:scene3d>
            <a:sp3d extrusionH="635000" prstMaterial="plastic"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9" name="Group 72"/>
            <p:cNvGrpSpPr>
              <a:grpSpLocks noChangeAspect="1"/>
            </p:cNvGrpSpPr>
            <p:nvPr/>
          </p:nvGrpSpPr>
          <p:grpSpPr>
            <a:xfrm>
              <a:off x="5572636" y="3401806"/>
              <a:ext cx="896427" cy="914400"/>
              <a:chOff x="5405487" y="2428974"/>
              <a:chExt cx="918429" cy="936843"/>
            </a:xfrm>
            <a:grpFill/>
            <a:scene3d>
              <a:camera prst="isometricOffAxis1Top">
                <a:rot lat="18664799" lon="19558760" rev="2510697"/>
              </a:camera>
              <a:lightRig rig="balanced" dir="t"/>
            </a:scene3d>
          </p:grpSpPr>
          <p:sp>
            <p:nvSpPr>
              <p:cNvPr id="50" name="Oval 73"/>
              <p:cNvSpPr/>
              <p:nvPr/>
            </p:nvSpPr>
            <p:spPr>
              <a:xfrm>
                <a:off x="5405487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Oval 74"/>
              <p:cNvSpPr/>
              <p:nvPr/>
            </p:nvSpPr>
            <p:spPr>
              <a:xfrm>
                <a:off x="5405487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Oval 75"/>
              <p:cNvSpPr/>
              <p:nvPr/>
            </p:nvSpPr>
            <p:spPr>
              <a:xfrm>
                <a:off x="6016658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Oval 76"/>
              <p:cNvSpPr/>
              <p:nvPr/>
            </p:nvSpPr>
            <p:spPr>
              <a:xfrm>
                <a:off x="6016658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54" name="Group 81"/>
          <p:cNvGrpSpPr/>
          <p:nvPr userDrawn="1"/>
        </p:nvGrpSpPr>
        <p:grpSpPr>
          <a:xfrm>
            <a:off x="4048032" y="1196752"/>
            <a:ext cx="1097280" cy="1106287"/>
            <a:chOff x="685800" y="2524435"/>
            <a:chExt cx="1097280" cy="1106287"/>
          </a:xfrm>
          <a:effectLst/>
        </p:grpSpPr>
        <p:sp>
          <p:nvSpPr>
            <p:cNvPr id="55" name="Rounded Rectangle 82"/>
            <p:cNvSpPr/>
            <p:nvPr/>
          </p:nvSpPr>
          <p:spPr>
            <a:xfrm>
              <a:off x="685800" y="2561464"/>
              <a:ext cx="1097280" cy="1069258"/>
            </a:xfrm>
            <a:prstGeom prst="roundRect">
              <a:avLst>
                <a:gd name="adj" fmla="val 4468"/>
              </a:avLst>
            </a:prstGeom>
            <a:solidFill>
              <a:srgbClr val="E71F1F"/>
            </a:solidFill>
            <a:ln>
              <a:noFill/>
            </a:ln>
            <a:scene3d>
              <a:camera prst="isometricOffAxis1Top">
                <a:rot lat="18664799" lon="19558760" rev="2510697"/>
              </a:camera>
              <a:lightRig rig="balanced" dir="t"/>
            </a:scene3d>
            <a:sp3d extrusionH="635000" prstMaterial="plastic"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6" name="Group 83"/>
            <p:cNvGrpSpPr>
              <a:grpSpLocks noChangeAspect="1"/>
            </p:cNvGrpSpPr>
            <p:nvPr/>
          </p:nvGrpSpPr>
          <p:grpSpPr>
            <a:xfrm>
              <a:off x="772036" y="2524435"/>
              <a:ext cx="896427" cy="914400"/>
              <a:chOff x="5405487" y="2428974"/>
              <a:chExt cx="918429" cy="936843"/>
            </a:xfrm>
            <a:solidFill>
              <a:srgbClr val="E71F1F"/>
            </a:solidFill>
            <a:scene3d>
              <a:camera prst="isometricOffAxis1Top">
                <a:rot lat="18664799" lon="19558760" rev="2510697"/>
              </a:camera>
              <a:lightRig rig="balanced" dir="t"/>
            </a:scene3d>
          </p:grpSpPr>
          <p:sp>
            <p:nvSpPr>
              <p:cNvPr id="57" name="Oval 84"/>
              <p:cNvSpPr/>
              <p:nvPr/>
            </p:nvSpPr>
            <p:spPr>
              <a:xfrm>
                <a:off x="5405487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Oval 85"/>
              <p:cNvSpPr/>
              <p:nvPr/>
            </p:nvSpPr>
            <p:spPr>
              <a:xfrm>
                <a:off x="5405487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Oval 86"/>
              <p:cNvSpPr/>
              <p:nvPr/>
            </p:nvSpPr>
            <p:spPr>
              <a:xfrm>
                <a:off x="6016658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Oval 87"/>
              <p:cNvSpPr/>
              <p:nvPr/>
            </p:nvSpPr>
            <p:spPr>
              <a:xfrm>
                <a:off x="6016658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1" name="TextBox 92"/>
          <p:cNvSpPr txBox="1"/>
          <p:nvPr userDrawn="1"/>
        </p:nvSpPr>
        <p:spPr>
          <a:xfrm>
            <a:off x="5397381" y="2348880"/>
            <a:ext cx="902811" cy="523220"/>
          </a:xfrm>
          <a:prstGeom prst="rect">
            <a:avLst/>
          </a:prstGeom>
          <a:noFill/>
          <a:scene3d>
            <a:camera prst="isometricOffAxis1Right">
              <a:rot lat="1080000" lon="20039998" rev="3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</a:rPr>
              <a:t>文字</a:t>
            </a:r>
            <a:endParaRPr lang="en-US" altLang="zh-TW" sz="2800" b="1" dirty="0">
              <a:solidFill>
                <a:schemeClr val="bg1"/>
              </a:solidFill>
            </a:endParaRPr>
          </a:p>
        </p:txBody>
      </p:sp>
      <p:sp>
        <p:nvSpPr>
          <p:cNvPr id="62" name="TextBox 93"/>
          <p:cNvSpPr txBox="1"/>
          <p:nvPr userDrawn="1"/>
        </p:nvSpPr>
        <p:spPr>
          <a:xfrm>
            <a:off x="4355976" y="2064448"/>
            <a:ext cx="902811" cy="523220"/>
          </a:xfrm>
          <a:prstGeom prst="rect">
            <a:avLst/>
          </a:prstGeom>
          <a:noFill/>
          <a:scene3d>
            <a:camera prst="isometricOffAxis1Right">
              <a:rot lat="1080000" lon="20039998" rev="3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</a:rPr>
              <a:t>文字</a:t>
            </a:r>
            <a:endParaRPr lang="en-US" altLang="zh-TW" sz="2800" b="1" dirty="0">
              <a:solidFill>
                <a:schemeClr val="bg1"/>
              </a:solidFill>
            </a:endParaRPr>
          </a:p>
        </p:txBody>
      </p:sp>
      <p:sp>
        <p:nvSpPr>
          <p:cNvPr id="63" name="TextBox 94"/>
          <p:cNvSpPr txBox="1"/>
          <p:nvPr userDrawn="1"/>
        </p:nvSpPr>
        <p:spPr>
          <a:xfrm>
            <a:off x="3309149" y="2905780"/>
            <a:ext cx="902811" cy="523220"/>
          </a:xfrm>
          <a:prstGeom prst="rect">
            <a:avLst/>
          </a:prstGeom>
          <a:noFill/>
          <a:scene3d>
            <a:camera prst="isometricOffAxis1Right">
              <a:rot lat="1080000" lon="20039998" rev="3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</a:rPr>
              <a:t>文字</a:t>
            </a:r>
            <a:endParaRPr lang="en-US" altLang="zh-TW" sz="2800" b="1" dirty="0">
              <a:solidFill>
                <a:schemeClr val="bg1"/>
              </a:solidFill>
            </a:endParaRPr>
          </a:p>
        </p:txBody>
      </p:sp>
      <p:sp>
        <p:nvSpPr>
          <p:cNvPr id="64" name="TextBox 95"/>
          <p:cNvSpPr txBox="1"/>
          <p:nvPr userDrawn="1"/>
        </p:nvSpPr>
        <p:spPr>
          <a:xfrm>
            <a:off x="1148909" y="3481844"/>
            <a:ext cx="902811" cy="523220"/>
          </a:xfrm>
          <a:prstGeom prst="rect">
            <a:avLst/>
          </a:prstGeom>
          <a:noFill/>
          <a:scene3d>
            <a:camera prst="isometricOffAxis1Right">
              <a:rot lat="1080000" lon="20039998" rev="3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</a:rPr>
              <a:t>文字</a:t>
            </a:r>
            <a:endParaRPr lang="en-US" altLang="zh-TW" sz="2800" b="1" dirty="0">
              <a:solidFill>
                <a:schemeClr val="bg1"/>
              </a:solidFill>
            </a:endParaRPr>
          </a:p>
        </p:txBody>
      </p:sp>
      <p:sp>
        <p:nvSpPr>
          <p:cNvPr id="65" name="TextBox 96"/>
          <p:cNvSpPr txBox="1"/>
          <p:nvPr userDrawn="1"/>
        </p:nvSpPr>
        <p:spPr>
          <a:xfrm>
            <a:off x="2301037" y="2622587"/>
            <a:ext cx="902811" cy="523220"/>
          </a:xfrm>
          <a:prstGeom prst="rect">
            <a:avLst/>
          </a:prstGeom>
          <a:noFill/>
          <a:scene3d>
            <a:camera prst="isometricOffAxis1Right">
              <a:rot lat="1080000" lon="20039998" rev="3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</a:rPr>
              <a:t>文字</a:t>
            </a:r>
            <a:endParaRPr lang="en-US" altLang="zh-TW" sz="2800" b="1" dirty="0">
              <a:solidFill>
                <a:schemeClr val="bg1"/>
              </a:solidFill>
            </a:endParaRPr>
          </a:p>
        </p:txBody>
      </p:sp>
      <p:sp>
        <p:nvSpPr>
          <p:cNvPr id="66" name="TextBox 97"/>
          <p:cNvSpPr txBox="1"/>
          <p:nvPr userDrawn="1"/>
        </p:nvSpPr>
        <p:spPr>
          <a:xfrm>
            <a:off x="2195736" y="2060848"/>
            <a:ext cx="902811" cy="523220"/>
          </a:xfrm>
          <a:prstGeom prst="rect">
            <a:avLst/>
          </a:prstGeom>
          <a:noFill/>
          <a:scene3d>
            <a:camera prst="isometricOffAxis1Right">
              <a:rot lat="1080000" lon="20039998" rev="3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</a:rPr>
              <a:t>文字</a:t>
            </a:r>
            <a:endParaRPr lang="en-US" sz="2800" b="1" dirty="0">
              <a:solidFill>
                <a:schemeClr val="bg1"/>
              </a:solidFill>
            </a:endParaRPr>
          </a:p>
        </p:txBody>
      </p:sp>
      <p:grpSp>
        <p:nvGrpSpPr>
          <p:cNvPr id="67" name="Group 101"/>
          <p:cNvGrpSpPr/>
          <p:nvPr userDrawn="1"/>
        </p:nvGrpSpPr>
        <p:grpSpPr>
          <a:xfrm>
            <a:off x="5861248" y="3068960"/>
            <a:ext cx="2743200" cy="2873236"/>
            <a:chOff x="5471532" y="910027"/>
            <a:chExt cx="2986668" cy="2461844"/>
          </a:xfrm>
        </p:grpSpPr>
        <p:sp>
          <p:nvSpPr>
            <p:cNvPr id="68" name="Rectangle 102"/>
            <p:cNvSpPr/>
            <p:nvPr/>
          </p:nvSpPr>
          <p:spPr>
            <a:xfrm>
              <a:off x="5471532" y="910027"/>
              <a:ext cx="2986668" cy="369698"/>
            </a:xfrm>
            <a:prstGeom prst="rect">
              <a:avLst/>
            </a:prstGeom>
            <a:solidFill>
              <a:srgbClr val="00B0F0"/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標題</a:t>
              </a:r>
              <a:endPara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Rectangle 103"/>
            <p:cNvSpPr/>
            <p:nvPr/>
          </p:nvSpPr>
          <p:spPr>
            <a:xfrm>
              <a:off x="5471532" y="1341911"/>
              <a:ext cx="2986668" cy="2029960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91440" tIns="91440" rIns="91440" bIns="91440" rtlCol="0" anchor="t"/>
            <a:lstStyle/>
            <a:p>
              <a:pPr marL="176213" marR="0" lvl="0" indent="-17621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zh-TW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內文</a:t>
              </a:r>
              <a:endParaRPr kumimoji="0" lang="en-US" altLang="zh-TW" sz="23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176213" marR="0" lvl="0" indent="-17621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zh-TW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內文</a:t>
              </a:r>
              <a:endParaRPr kumimoji="0" lang="en-US" altLang="zh-TW" sz="23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176213" marR="0" lvl="0" indent="-17621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zh-TW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內文</a:t>
              </a:r>
              <a:endParaRPr kumimoji="0" lang="en-US" altLang="zh-TW" sz="23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176213" marR="0" lvl="0" indent="-17621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zh-TW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內文</a:t>
              </a:r>
              <a:endParaRPr kumimoji="0" lang="en-US" altLang="zh-TW" sz="23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176213" marR="0" lvl="0" indent="-17621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zh-TW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內文</a:t>
              </a:r>
              <a:endParaRPr kumimoji="0" lang="en-US" altLang="zh-TW" sz="23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176213" marR="0" lvl="0" indent="-17621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zh-TW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內文</a:t>
              </a:r>
              <a:endParaRPr kumimoji="0" lang="en-US" altLang="zh-TW" sz="23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3976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grpSp>
        <p:nvGrpSpPr>
          <p:cNvPr id="3" name="Group 49"/>
          <p:cNvGrpSpPr/>
          <p:nvPr userDrawn="1"/>
        </p:nvGrpSpPr>
        <p:grpSpPr>
          <a:xfrm rot="21540000">
            <a:off x="3090533" y="4633675"/>
            <a:ext cx="1889490" cy="910657"/>
            <a:chOff x="4419600" y="4416029"/>
            <a:chExt cx="1889490" cy="910657"/>
          </a:xfrm>
        </p:grpSpPr>
        <p:sp>
          <p:nvSpPr>
            <p:cNvPr id="4" name="Rounded Rectangle 2"/>
            <p:cNvSpPr/>
            <p:nvPr/>
          </p:nvSpPr>
          <p:spPr>
            <a:xfrm>
              <a:off x="4419600" y="4442892"/>
              <a:ext cx="1889490" cy="883794"/>
            </a:xfrm>
            <a:prstGeom prst="roundRect">
              <a:avLst>
                <a:gd name="adj" fmla="val 4468"/>
              </a:avLst>
            </a:prstGeom>
            <a:solidFill>
              <a:srgbClr val="00B0F0"/>
            </a:solidFill>
            <a:ln>
              <a:noFill/>
            </a:ln>
            <a:effectLst>
              <a:outerShdw blurRad="381000" dist="38100" dir="8100000" algn="tr" rotWithShape="0">
                <a:prstClr val="black">
                  <a:alpha val="48000"/>
                </a:prstClr>
              </a:outerShdw>
            </a:effectLst>
            <a:scene3d>
              <a:camera prst="orthographicFront">
                <a:rot lat="19288861" lon="3500918" rev="17370629"/>
              </a:camera>
              <a:lightRig rig="soft" dir="t">
                <a:rot lat="0" lon="0" rev="3000000"/>
              </a:lightRig>
            </a:scene3d>
            <a:sp3d extrusionH="508000" prstMaterial="plastic"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" name="Group 3"/>
            <p:cNvGrpSpPr>
              <a:grpSpLocks noChangeAspect="1"/>
            </p:cNvGrpSpPr>
            <p:nvPr/>
          </p:nvGrpSpPr>
          <p:grpSpPr>
            <a:xfrm>
              <a:off x="4510548" y="4416029"/>
              <a:ext cx="1727062" cy="755796"/>
              <a:chOff x="5405487" y="2428974"/>
              <a:chExt cx="2140771" cy="936843"/>
            </a:xfrm>
            <a:solidFill>
              <a:srgbClr val="00B0F0"/>
            </a:solidFill>
            <a:scene3d>
              <a:camera prst="isometricOffAxis1Top">
                <a:rot lat="19290000" lon="3498000" rev="17370000"/>
              </a:camera>
              <a:lightRig rig="soft" dir="t">
                <a:rot lat="0" lon="0" rev="3000000"/>
              </a:lightRig>
            </a:scene3d>
          </p:grpSpPr>
          <p:sp>
            <p:nvSpPr>
              <p:cNvPr id="6" name="Oval 4"/>
              <p:cNvSpPr/>
              <p:nvPr/>
            </p:nvSpPr>
            <p:spPr>
              <a:xfrm>
                <a:off x="5405487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5"/>
              <p:cNvSpPr/>
              <p:nvPr/>
            </p:nvSpPr>
            <p:spPr>
              <a:xfrm>
                <a:off x="5405487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6"/>
              <p:cNvSpPr/>
              <p:nvPr/>
            </p:nvSpPr>
            <p:spPr>
              <a:xfrm>
                <a:off x="6016658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Oval 7"/>
              <p:cNvSpPr/>
              <p:nvPr/>
            </p:nvSpPr>
            <p:spPr>
              <a:xfrm>
                <a:off x="6016658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Oval 8"/>
              <p:cNvSpPr/>
              <p:nvPr/>
            </p:nvSpPr>
            <p:spPr>
              <a:xfrm>
                <a:off x="6627829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9"/>
              <p:cNvSpPr/>
              <p:nvPr/>
            </p:nvSpPr>
            <p:spPr>
              <a:xfrm>
                <a:off x="6627829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Oval 10"/>
              <p:cNvSpPr/>
              <p:nvPr/>
            </p:nvSpPr>
            <p:spPr>
              <a:xfrm>
                <a:off x="7239000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1"/>
              <p:cNvSpPr/>
              <p:nvPr/>
            </p:nvSpPr>
            <p:spPr>
              <a:xfrm>
                <a:off x="7239000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4" name="Group 48"/>
          <p:cNvGrpSpPr/>
          <p:nvPr userDrawn="1"/>
        </p:nvGrpSpPr>
        <p:grpSpPr>
          <a:xfrm rot="21540000">
            <a:off x="2467479" y="3824544"/>
            <a:ext cx="1889490" cy="910657"/>
            <a:chOff x="3810762" y="3596148"/>
            <a:chExt cx="1889490" cy="910657"/>
          </a:xfrm>
        </p:grpSpPr>
        <p:sp>
          <p:nvSpPr>
            <p:cNvPr id="15" name="Rounded Rectangle 14"/>
            <p:cNvSpPr/>
            <p:nvPr/>
          </p:nvSpPr>
          <p:spPr>
            <a:xfrm>
              <a:off x="3810762" y="3623011"/>
              <a:ext cx="1889490" cy="883794"/>
            </a:xfrm>
            <a:prstGeom prst="roundRect">
              <a:avLst>
                <a:gd name="adj" fmla="val 4468"/>
              </a:avLst>
            </a:prstGeom>
            <a:solidFill>
              <a:srgbClr val="35CF1B"/>
            </a:solidFill>
            <a:ln>
              <a:noFill/>
            </a:ln>
            <a:scene3d>
              <a:camera prst="orthographicFront">
                <a:rot lat="19288861" lon="3500918" rev="17370629"/>
              </a:camera>
              <a:lightRig rig="soft" dir="t">
                <a:rot lat="0" lon="0" rev="3000000"/>
              </a:lightRig>
            </a:scene3d>
            <a:sp3d extrusionH="508000" prstMaterial="plastic"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>
              <a:grpSpLocks noChangeAspect="1"/>
            </p:cNvGrpSpPr>
            <p:nvPr/>
          </p:nvGrpSpPr>
          <p:grpSpPr>
            <a:xfrm>
              <a:off x="3901710" y="3596148"/>
              <a:ext cx="1727062" cy="755796"/>
              <a:chOff x="5405487" y="2428974"/>
              <a:chExt cx="2140771" cy="936843"/>
            </a:xfrm>
            <a:solidFill>
              <a:srgbClr val="35CF1B"/>
            </a:solidFill>
            <a:scene3d>
              <a:camera prst="isometricOffAxis1Top">
                <a:rot lat="19290000" lon="3498000" rev="17370000"/>
              </a:camera>
              <a:lightRig rig="soft" dir="t">
                <a:rot lat="0" lon="0" rev="3000000"/>
              </a:lightRig>
            </a:scene3d>
          </p:grpSpPr>
          <p:sp>
            <p:nvSpPr>
              <p:cNvPr id="17" name="Oval 16"/>
              <p:cNvSpPr/>
              <p:nvPr/>
            </p:nvSpPr>
            <p:spPr>
              <a:xfrm>
                <a:off x="5405487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5405487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6016658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6016658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6627829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6627829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7239000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7239000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5" name="Group 47"/>
          <p:cNvGrpSpPr/>
          <p:nvPr userDrawn="1"/>
        </p:nvGrpSpPr>
        <p:grpSpPr>
          <a:xfrm rot="21540000">
            <a:off x="1841249" y="3018102"/>
            <a:ext cx="1889490" cy="910657"/>
            <a:chOff x="3198702" y="2778899"/>
            <a:chExt cx="1889490" cy="910657"/>
          </a:xfrm>
          <a:solidFill>
            <a:srgbClr val="FFC000"/>
          </a:solidFill>
        </p:grpSpPr>
        <p:sp>
          <p:nvSpPr>
            <p:cNvPr id="26" name="Rounded Rectangle 25"/>
            <p:cNvSpPr/>
            <p:nvPr/>
          </p:nvSpPr>
          <p:spPr>
            <a:xfrm>
              <a:off x="3198702" y="2805762"/>
              <a:ext cx="1889490" cy="883794"/>
            </a:xfrm>
            <a:prstGeom prst="roundRect">
              <a:avLst>
                <a:gd name="adj" fmla="val 4468"/>
              </a:avLst>
            </a:prstGeom>
            <a:grpFill/>
            <a:ln>
              <a:noFill/>
            </a:ln>
            <a:scene3d>
              <a:camera prst="orthographicFront">
                <a:rot lat="19288861" lon="3500918" rev="17370629"/>
              </a:camera>
              <a:lightRig rig="soft" dir="t">
                <a:rot lat="0" lon="0" rev="3000000"/>
              </a:lightRig>
            </a:scene3d>
            <a:sp3d extrusionH="508000" prstMaterial="plastic"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>
              <a:off x="3289650" y="2778899"/>
              <a:ext cx="1727062" cy="755796"/>
              <a:chOff x="5405487" y="2428974"/>
              <a:chExt cx="2140771" cy="936843"/>
            </a:xfrm>
            <a:grpFill/>
            <a:scene3d>
              <a:camera prst="isometricOffAxis1Top">
                <a:rot lat="19290000" lon="3498000" rev="17370000"/>
              </a:camera>
              <a:lightRig rig="soft" dir="t">
                <a:rot lat="0" lon="0" rev="3000000"/>
              </a:lightRig>
            </a:scene3d>
          </p:grpSpPr>
          <p:sp>
            <p:nvSpPr>
              <p:cNvPr id="28" name="Oval 27"/>
              <p:cNvSpPr/>
              <p:nvPr/>
            </p:nvSpPr>
            <p:spPr>
              <a:xfrm>
                <a:off x="5405487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5405487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6016658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6016658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6627829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6627829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7239000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7239000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6" name="Group 46"/>
          <p:cNvGrpSpPr/>
          <p:nvPr userDrawn="1"/>
        </p:nvGrpSpPr>
        <p:grpSpPr>
          <a:xfrm rot="21540000">
            <a:off x="1217778" y="2228704"/>
            <a:ext cx="1889490" cy="910657"/>
            <a:chOff x="2589102" y="1978740"/>
            <a:chExt cx="1889490" cy="910657"/>
          </a:xfrm>
          <a:solidFill>
            <a:srgbClr val="E71F1F"/>
          </a:solidFill>
        </p:grpSpPr>
        <p:sp>
          <p:nvSpPr>
            <p:cNvPr id="37" name="Rounded Rectangle 36"/>
            <p:cNvSpPr/>
            <p:nvPr/>
          </p:nvSpPr>
          <p:spPr>
            <a:xfrm>
              <a:off x="2589102" y="2005603"/>
              <a:ext cx="1889490" cy="883794"/>
            </a:xfrm>
            <a:prstGeom prst="roundRect">
              <a:avLst>
                <a:gd name="adj" fmla="val 4468"/>
              </a:avLst>
            </a:prstGeom>
            <a:grpFill/>
            <a:ln>
              <a:noFill/>
            </a:ln>
            <a:scene3d>
              <a:camera prst="orthographicFront">
                <a:rot lat="19288861" lon="3500918" rev="17370629"/>
              </a:camera>
              <a:lightRig rig="soft" dir="t">
                <a:rot lat="0" lon="0" rev="3000000"/>
              </a:lightRig>
            </a:scene3d>
            <a:sp3d extrusionH="508000" prstMaterial="plastic"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8" name="Group 37"/>
            <p:cNvGrpSpPr>
              <a:grpSpLocks noChangeAspect="1"/>
            </p:cNvGrpSpPr>
            <p:nvPr/>
          </p:nvGrpSpPr>
          <p:grpSpPr>
            <a:xfrm>
              <a:off x="2680050" y="1978740"/>
              <a:ext cx="1727062" cy="755796"/>
              <a:chOff x="5405487" y="2428974"/>
              <a:chExt cx="2140771" cy="936843"/>
            </a:xfrm>
            <a:grpFill/>
            <a:scene3d>
              <a:camera prst="isometricOffAxis1Top">
                <a:rot lat="19290000" lon="3498000" rev="17370000"/>
              </a:camera>
              <a:lightRig rig="soft" dir="t">
                <a:rot lat="0" lon="0" rev="3000000"/>
              </a:lightRig>
            </a:scene3d>
          </p:grpSpPr>
          <p:sp>
            <p:nvSpPr>
              <p:cNvPr id="39" name="Oval 38"/>
              <p:cNvSpPr/>
              <p:nvPr/>
            </p:nvSpPr>
            <p:spPr>
              <a:xfrm>
                <a:off x="5405487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5405487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6016658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6016658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6627829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6627829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7239000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7239000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47" name="Group 50"/>
          <p:cNvGrpSpPr/>
          <p:nvPr userDrawn="1"/>
        </p:nvGrpSpPr>
        <p:grpSpPr>
          <a:xfrm rot="21540000">
            <a:off x="579519" y="1437221"/>
            <a:ext cx="1889490" cy="910657"/>
            <a:chOff x="2589102" y="1978740"/>
            <a:chExt cx="1889490" cy="910657"/>
          </a:xfrm>
        </p:grpSpPr>
        <p:sp>
          <p:nvSpPr>
            <p:cNvPr id="48" name="Rounded Rectangle 51"/>
            <p:cNvSpPr/>
            <p:nvPr/>
          </p:nvSpPr>
          <p:spPr>
            <a:xfrm>
              <a:off x="2589102" y="2005603"/>
              <a:ext cx="1889490" cy="883794"/>
            </a:xfrm>
            <a:prstGeom prst="roundRect">
              <a:avLst>
                <a:gd name="adj" fmla="val 4468"/>
              </a:avLst>
            </a:prstGeom>
            <a:solidFill>
              <a:srgbClr val="E6F800"/>
            </a:solidFill>
            <a:ln>
              <a:noFill/>
            </a:ln>
            <a:scene3d>
              <a:camera prst="orthographicFront">
                <a:rot lat="19288861" lon="3500918" rev="17370629"/>
              </a:camera>
              <a:lightRig rig="soft" dir="t">
                <a:rot lat="0" lon="0" rev="3000000"/>
              </a:lightRig>
            </a:scene3d>
            <a:sp3d extrusionH="508000" prstMaterial="plastic"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9" name="Group 52"/>
            <p:cNvGrpSpPr>
              <a:grpSpLocks noChangeAspect="1"/>
            </p:cNvGrpSpPr>
            <p:nvPr/>
          </p:nvGrpSpPr>
          <p:grpSpPr>
            <a:xfrm>
              <a:off x="2680050" y="1978740"/>
              <a:ext cx="1727062" cy="755796"/>
              <a:chOff x="5405487" y="2428974"/>
              <a:chExt cx="2140771" cy="936843"/>
            </a:xfrm>
            <a:solidFill>
              <a:srgbClr val="E6F800"/>
            </a:solidFill>
            <a:scene3d>
              <a:camera prst="isometricOffAxis1Top">
                <a:rot lat="19290000" lon="3498000" rev="17370000"/>
              </a:camera>
              <a:lightRig rig="soft" dir="t">
                <a:rot lat="0" lon="0" rev="3000000"/>
              </a:lightRig>
            </a:scene3d>
          </p:grpSpPr>
          <p:sp>
            <p:nvSpPr>
              <p:cNvPr id="50" name="Oval 53"/>
              <p:cNvSpPr/>
              <p:nvPr/>
            </p:nvSpPr>
            <p:spPr>
              <a:xfrm>
                <a:off x="5405487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Oval 54"/>
              <p:cNvSpPr/>
              <p:nvPr/>
            </p:nvSpPr>
            <p:spPr>
              <a:xfrm>
                <a:off x="5405487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Oval 55"/>
              <p:cNvSpPr/>
              <p:nvPr/>
            </p:nvSpPr>
            <p:spPr>
              <a:xfrm>
                <a:off x="6016658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Oval 56"/>
              <p:cNvSpPr/>
              <p:nvPr/>
            </p:nvSpPr>
            <p:spPr>
              <a:xfrm>
                <a:off x="6016658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Oval 57"/>
              <p:cNvSpPr/>
              <p:nvPr/>
            </p:nvSpPr>
            <p:spPr>
              <a:xfrm>
                <a:off x="6627829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Oval 58"/>
              <p:cNvSpPr/>
              <p:nvPr/>
            </p:nvSpPr>
            <p:spPr>
              <a:xfrm>
                <a:off x="6627829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Oval 59"/>
              <p:cNvSpPr/>
              <p:nvPr/>
            </p:nvSpPr>
            <p:spPr>
              <a:xfrm>
                <a:off x="7239000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Oval 60"/>
              <p:cNvSpPr/>
              <p:nvPr/>
            </p:nvSpPr>
            <p:spPr>
              <a:xfrm>
                <a:off x="7239000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58" name="TextBox 62"/>
          <p:cNvSpPr txBox="1"/>
          <p:nvPr userDrawn="1"/>
        </p:nvSpPr>
        <p:spPr>
          <a:xfrm rot="21540000">
            <a:off x="3332909" y="5234842"/>
            <a:ext cx="800219" cy="461665"/>
          </a:xfrm>
          <a:prstGeom prst="rect">
            <a:avLst/>
          </a:prstGeom>
          <a:noFill/>
          <a:scene3d>
            <a:camera prst="isometricOffAxis1Left">
              <a:rot lat="1012842" lon="2583489" rev="2091952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</a:rPr>
              <a:t>文字</a:t>
            </a:r>
            <a:endParaRPr lang="en-US" altLang="zh-TW" sz="2400" b="1" dirty="0">
              <a:solidFill>
                <a:schemeClr val="bg1"/>
              </a:solidFill>
            </a:endParaRPr>
          </a:p>
        </p:txBody>
      </p:sp>
      <p:sp>
        <p:nvSpPr>
          <p:cNvPr id="59" name="TextBox 63"/>
          <p:cNvSpPr txBox="1"/>
          <p:nvPr userDrawn="1"/>
        </p:nvSpPr>
        <p:spPr>
          <a:xfrm rot="21540000">
            <a:off x="2728807" y="4443077"/>
            <a:ext cx="800219" cy="461665"/>
          </a:xfrm>
          <a:prstGeom prst="rect">
            <a:avLst/>
          </a:prstGeom>
          <a:noFill/>
          <a:scene3d>
            <a:camera prst="isometricOffAxis1Left">
              <a:rot lat="1012842" lon="2583489" rev="2091952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</a:rPr>
              <a:t>文字</a:t>
            </a:r>
            <a:endParaRPr lang="en-US" altLang="zh-TW" sz="2400" b="1" dirty="0">
              <a:solidFill>
                <a:schemeClr val="bg1"/>
              </a:solidFill>
            </a:endParaRPr>
          </a:p>
        </p:txBody>
      </p:sp>
      <p:sp>
        <p:nvSpPr>
          <p:cNvPr id="60" name="TextBox 64"/>
          <p:cNvSpPr txBox="1"/>
          <p:nvPr userDrawn="1"/>
        </p:nvSpPr>
        <p:spPr>
          <a:xfrm rot="21540000">
            <a:off x="2109691" y="3641563"/>
            <a:ext cx="800219" cy="461665"/>
          </a:xfrm>
          <a:prstGeom prst="rect">
            <a:avLst/>
          </a:prstGeom>
          <a:noFill/>
          <a:scene3d>
            <a:camera prst="isometricOffAxis1Left">
              <a:rot lat="1012842" lon="2583489" rev="2091952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</a:rPr>
              <a:t>文字</a:t>
            </a:r>
            <a:endParaRPr lang="en-US" altLang="zh-TW" sz="2400" b="1" dirty="0">
              <a:solidFill>
                <a:schemeClr val="bg1"/>
              </a:solidFill>
            </a:endParaRPr>
          </a:p>
        </p:txBody>
      </p:sp>
      <p:sp>
        <p:nvSpPr>
          <p:cNvPr id="61" name="TextBox 65"/>
          <p:cNvSpPr txBox="1"/>
          <p:nvPr userDrawn="1"/>
        </p:nvSpPr>
        <p:spPr>
          <a:xfrm rot="21540000">
            <a:off x="1484520" y="2843854"/>
            <a:ext cx="800219" cy="461665"/>
          </a:xfrm>
          <a:prstGeom prst="rect">
            <a:avLst/>
          </a:prstGeom>
          <a:noFill/>
          <a:scene3d>
            <a:camera prst="isometricOffAxis1Left">
              <a:rot lat="1012842" lon="2583489" rev="2091952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</a:rPr>
              <a:t>文字</a:t>
            </a:r>
            <a:endParaRPr lang="en-US" altLang="zh-TW" sz="2400" b="1" dirty="0">
              <a:solidFill>
                <a:schemeClr val="bg1"/>
              </a:solidFill>
            </a:endParaRPr>
          </a:p>
        </p:txBody>
      </p:sp>
      <p:sp>
        <p:nvSpPr>
          <p:cNvPr id="62" name="TextBox 66"/>
          <p:cNvSpPr txBox="1"/>
          <p:nvPr userDrawn="1"/>
        </p:nvSpPr>
        <p:spPr>
          <a:xfrm rot="21540000">
            <a:off x="750236" y="2010664"/>
            <a:ext cx="902811" cy="523220"/>
          </a:xfrm>
          <a:prstGeom prst="rect">
            <a:avLst/>
          </a:prstGeom>
          <a:noFill/>
          <a:scene3d>
            <a:camera prst="isometricOffAxis1Left">
              <a:rot lat="1012842" lon="2583489" rev="2091952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</a:rPr>
              <a:t>文字</a:t>
            </a:r>
            <a:endParaRPr lang="en-US" sz="2800" b="1" dirty="0">
              <a:solidFill>
                <a:schemeClr val="bg1"/>
              </a:solidFill>
            </a:endParaRPr>
          </a:p>
        </p:txBody>
      </p:sp>
      <p:cxnSp>
        <p:nvCxnSpPr>
          <p:cNvPr id="63" name="Straight Arrow Connector 68"/>
          <p:cNvCxnSpPr/>
          <p:nvPr userDrawn="1"/>
        </p:nvCxnSpPr>
        <p:spPr>
          <a:xfrm rot="21540000" flipH="1" flipV="1">
            <a:off x="2133580" y="1370310"/>
            <a:ext cx="3420871" cy="4064800"/>
          </a:xfrm>
          <a:prstGeom prst="straightConnector1">
            <a:avLst/>
          </a:prstGeom>
          <a:ln w="57150" cap="rnd">
            <a:solidFill>
              <a:srgbClr val="E71F1F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群組 66"/>
          <p:cNvGrpSpPr/>
          <p:nvPr userDrawn="1"/>
        </p:nvGrpSpPr>
        <p:grpSpPr>
          <a:xfrm>
            <a:off x="5220072" y="1340768"/>
            <a:ext cx="3600400" cy="3811389"/>
            <a:chOff x="5709372" y="1567518"/>
            <a:chExt cx="3039092" cy="4444520"/>
          </a:xfrm>
        </p:grpSpPr>
        <p:sp>
          <p:nvSpPr>
            <p:cNvPr id="65" name="Rectangle 73"/>
            <p:cNvSpPr/>
            <p:nvPr/>
          </p:nvSpPr>
          <p:spPr>
            <a:xfrm>
              <a:off x="5709372" y="1567518"/>
              <a:ext cx="3039092" cy="493330"/>
            </a:xfrm>
            <a:prstGeom prst="rect">
              <a:avLst/>
            </a:prstGeom>
            <a:solidFill>
              <a:srgbClr val="E13939"/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TW" sz="30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標題</a:t>
              </a:r>
              <a:r>
                <a:rPr kumimoji="0" lang="en-US" altLang="zh-TW" sz="30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/>
              </a:r>
              <a:br>
                <a:rPr kumimoji="0" lang="en-US" altLang="zh-TW" sz="30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endPara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Rectangle 74"/>
            <p:cNvSpPr/>
            <p:nvPr/>
          </p:nvSpPr>
          <p:spPr>
            <a:xfrm>
              <a:off x="5709372" y="2060848"/>
              <a:ext cx="3039092" cy="3951190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91440" tIns="91440" rIns="91440" bIns="91440" rtlCol="0" anchor="t"/>
            <a:lstStyle/>
            <a:p>
              <a:pPr marL="176213" marR="0" lvl="0" indent="-17621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zh-TW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內文</a:t>
              </a:r>
              <a:endParaRPr kumimoji="0" lang="en-US" altLang="zh-TW" sz="23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176213" marR="0" lvl="0" indent="-17621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zh-TW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內文</a:t>
              </a:r>
              <a:endParaRPr kumimoji="0" lang="en-US" altLang="zh-TW" sz="23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176213" marR="0" lvl="0" indent="-17621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zh-TW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內文</a:t>
              </a:r>
              <a:endPara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176213" marR="0" lvl="0" indent="-17621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zh-TW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內文</a:t>
              </a:r>
              <a:endParaRPr kumimoji="0" lang="en-US" altLang="zh-TW" sz="23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176213" marR="0" lvl="0" indent="-17621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zh-TW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內文</a:t>
              </a:r>
              <a:endParaRPr kumimoji="0" lang="en-US" altLang="zh-TW" sz="23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176213" marR="0" lvl="0" indent="-17621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endPara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9925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3"/>
          <p:cNvSpPr>
            <a:spLocks/>
          </p:cNvSpPr>
          <p:nvPr userDrawn="1"/>
        </p:nvSpPr>
        <p:spPr bwMode="auto">
          <a:xfrm>
            <a:off x="4582690" y="1400938"/>
            <a:ext cx="2473090" cy="2470283"/>
          </a:xfrm>
          <a:custGeom>
            <a:avLst/>
            <a:gdLst>
              <a:gd name="T0" fmla="*/ 0 w 371"/>
              <a:gd name="T1" fmla="*/ 0 h 371"/>
              <a:gd name="T2" fmla="*/ 46 w 371"/>
              <a:gd name="T3" fmla="*/ 0 h 371"/>
              <a:gd name="T4" fmla="*/ 46 w 371"/>
              <a:gd name="T5" fmla="*/ 73 h 371"/>
              <a:gd name="T6" fmla="*/ 108 w 371"/>
              <a:gd name="T7" fmla="*/ 90 h 371"/>
              <a:gd name="T8" fmla="*/ 145 w 371"/>
              <a:gd name="T9" fmla="*/ 26 h 371"/>
              <a:gd name="T10" fmla="*/ 226 w 371"/>
              <a:gd name="T11" fmla="*/ 73 h 371"/>
              <a:gd name="T12" fmla="*/ 189 w 371"/>
              <a:gd name="T13" fmla="*/ 136 h 371"/>
              <a:gd name="T14" fmla="*/ 234 w 371"/>
              <a:gd name="T15" fmla="*/ 183 h 371"/>
              <a:gd name="T16" fmla="*/ 298 w 371"/>
              <a:gd name="T17" fmla="*/ 146 h 371"/>
              <a:gd name="T18" fmla="*/ 344 w 371"/>
              <a:gd name="T19" fmla="*/ 225 h 371"/>
              <a:gd name="T20" fmla="*/ 281 w 371"/>
              <a:gd name="T21" fmla="*/ 262 h 371"/>
              <a:gd name="T22" fmla="*/ 297 w 371"/>
              <a:gd name="T23" fmla="*/ 325 h 371"/>
              <a:gd name="T24" fmla="*/ 371 w 371"/>
              <a:gd name="T25" fmla="*/ 325 h 371"/>
              <a:gd name="T26" fmla="*/ 371 w 371"/>
              <a:gd name="T27" fmla="*/ 371 h 371"/>
              <a:gd name="T28" fmla="*/ 0 w 371"/>
              <a:gd name="T29" fmla="*/ 371 h 371"/>
              <a:gd name="T30" fmla="*/ 0 w 371"/>
              <a:gd name="T31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71" h="371">
                <a:moveTo>
                  <a:pt x="0" y="0"/>
                </a:moveTo>
                <a:cubicBezTo>
                  <a:pt x="46" y="0"/>
                  <a:pt x="46" y="0"/>
                  <a:pt x="46" y="0"/>
                </a:cubicBezTo>
                <a:cubicBezTo>
                  <a:pt x="46" y="73"/>
                  <a:pt x="46" y="73"/>
                  <a:pt x="46" y="73"/>
                </a:cubicBezTo>
                <a:cubicBezTo>
                  <a:pt x="67" y="77"/>
                  <a:pt x="89" y="83"/>
                  <a:pt x="108" y="90"/>
                </a:cubicBezTo>
                <a:cubicBezTo>
                  <a:pt x="145" y="26"/>
                  <a:pt x="145" y="26"/>
                  <a:pt x="145" y="26"/>
                </a:cubicBezTo>
                <a:cubicBezTo>
                  <a:pt x="226" y="73"/>
                  <a:pt x="226" y="73"/>
                  <a:pt x="226" y="73"/>
                </a:cubicBezTo>
                <a:cubicBezTo>
                  <a:pt x="189" y="136"/>
                  <a:pt x="189" y="136"/>
                  <a:pt x="189" y="136"/>
                </a:cubicBezTo>
                <a:cubicBezTo>
                  <a:pt x="206" y="150"/>
                  <a:pt x="221" y="166"/>
                  <a:pt x="234" y="183"/>
                </a:cubicBezTo>
                <a:cubicBezTo>
                  <a:pt x="298" y="146"/>
                  <a:pt x="298" y="146"/>
                  <a:pt x="298" y="146"/>
                </a:cubicBezTo>
                <a:cubicBezTo>
                  <a:pt x="344" y="225"/>
                  <a:pt x="344" y="225"/>
                  <a:pt x="344" y="225"/>
                </a:cubicBezTo>
                <a:cubicBezTo>
                  <a:pt x="281" y="262"/>
                  <a:pt x="281" y="262"/>
                  <a:pt x="281" y="262"/>
                </a:cubicBezTo>
                <a:cubicBezTo>
                  <a:pt x="289" y="283"/>
                  <a:pt x="294" y="303"/>
                  <a:pt x="297" y="325"/>
                </a:cubicBezTo>
                <a:cubicBezTo>
                  <a:pt x="371" y="325"/>
                  <a:pt x="371" y="325"/>
                  <a:pt x="371" y="325"/>
                </a:cubicBezTo>
                <a:cubicBezTo>
                  <a:pt x="371" y="371"/>
                  <a:pt x="371" y="371"/>
                  <a:pt x="371" y="371"/>
                </a:cubicBezTo>
                <a:cubicBezTo>
                  <a:pt x="0" y="371"/>
                  <a:pt x="0" y="371"/>
                  <a:pt x="0" y="371"/>
                </a:cubicBezTo>
                <a:lnTo>
                  <a:pt x="0" y="0"/>
                </a:lnTo>
                <a:close/>
              </a:path>
            </a:pathLst>
          </a:custGeom>
          <a:solidFill>
            <a:srgbClr val="008000"/>
          </a:solidFill>
          <a:ln w="9525">
            <a:noFill/>
            <a:round/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00" dirty="0"/>
          </a:p>
        </p:txBody>
      </p:sp>
      <p:sp>
        <p:nvSpPr>
          <p:cNvPr id="19" name="Freeform 14"/>
          <p:cNvSpPr>
            <a:spLocks/>
          </p:cNvSpPr>
          <p:nvPr userDrawn="1"/>
        </p:nvSpPr>
        <p:spPr bwMode="auto">
          <a:xfrm>
            <a:off x="2106792" y="3875167"/>
            <a:ext cx="2475898" cy="2467477"/>
          </a:xfrm>
          <a:custGeom>
            <a:avLst/>
            <a:gdLst>
              <a:gd name="T0" fmla="*/ 372 w 372"/>
              <a:gd name="T1" fmla="*/ 371 h 371"/>
              <a:gd name="T2" fmla="*/ 325 w 372"/>
              <a:gd name="T3" fmla="*/ 371 h 371"/>
              <a:gd name="T4" fmla="*/ 325 w 372"/>
              <a:gd name="T5" fmla="*/ 299 h 371"/>
              <a:gd name="T6" fmla="*/ 263 w 372"/>
              <a:gd name="T7" fmla="*/ 282 h 371"/>
              <a:gd name="T8" fmla="*/ 226 w 372"/>
              <a:gd name="T9" fmla="*/ 345 h 371"/>
              <a:gd name="T10" fmla="*/ 145 w 372"/>
              <a:gd name="T11" fmla="*/ 299 h 371"/>
              <a:gd name="T12" fmla="*/ 182 w 372"/>
              <a:gd name="T13" fmla="*/ 236 h 371"/>
              <a:gd name="T14" fmla="*/ 137 w 372"/>
              <a:gd name="T15" fmla="*/ 189 h 371"/>
              <a:gd name="T16" fmla="*/ 73 w 372"/>
              <a:gd name="T17" fmla="*/ 226 h 371"/>
              <a:gd name="T18" fmla="*/ 28 w 372"/>
              <a:gd name="T19" fmla="*/ 146 h 371"/>
              <a:gd name="T20" fmla="*/ 91 w 372"/>
              <a:gd name="T21" fmla="*/ 109 h 371"/>
              <a:gd name="T22" fmla="*/ 74 w 372"/>
              <a:gd name="T23" fmla="*/ 46 h 371"/>
              <a:gd name="T24" fmla="*/ 0 w 372"/>
              <a:gd name="T25" fmla="*/ 46 h 371"/>
              <a:gd name="T26" fmla="*/ 0 w 372"/>
              <a:gd name="T27" fmla="*/ 0 h 371"/>
              <a:gd name="T28" fmla="*/ 372 w 372"/>
              <a:gd name="T29" fmla="*/ 0 h 371"/>
              <a:gd name="T30" fmla="*/ 372 w 372"/>
              <a:gd name="T31" fmla="*/ 371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72" h="371">
                <a:moveTo>
                  <a:pt x="372" y="371"/>
                </a:moveTo>
                <a:cubicBezTo>
                  <a:pt x="325" y="371"/>
                  <a:pt x="325" y="371"/>
                  <a:pt x="325" y="371"/>
                </a:cubicBezTo>
                <a:cubicBezTo>
                  <a:pt x="325" y="299"/>
                  <a:pt x="325" y="299"/>
                  <a:pt x="325" y="299"/>
                </a:cubicBezTo>
                <a:cubicBezTo>
                  <a:pt x="304" y="295"/>
                  <a:pt x="282" y="289"/>
                  <a:pt x="263" y="282"/>
                </a:cubicBezTo>
                <a:cubicBezTo>
                  <a:pt x="226" y="345"/>
                  <a:pt x="226" y="345"/>
                  <a:pt x="226" y="345"/>
                </a:cubicBezTo>
                <a:cubicBezTo>
                  <a:pt x="145" y="299"/>
                  <a:pt x="145" y="299"/>
                  <a:pt x="145" y="299"/>
                </a:cubicBezTo>
                <a:cubicBezTo>
                  <a:pt x="182" y="236"/>
                  <a:pt x="182" y="236"/>
                  <a:pt x="182" y="236"/>
                </a:cubicBezTo>
                <a:cubicBezTo>
                  <a:pt x="166" y="221"/>
                  <a:pt x="150" y="206"/>
                  <a:pt x="137" y="189"/>
                </a:cubicBezTo>
                <a:cubicBezTo>
                  <a:pt x="73" y="226"/>
                  <a:pt x="73" y="226"/>
                  <a:pt x="73" y="226"/>
                </a:cubicBezTo>
                <a:cubicBezTo>
                  <a:pt x="28" y="146"/>
                  <a:pt x="28" y="146"/>
                  <a:pt x="28" y="146"/>
                </a:cubicBezTo>
                <a:cubicBezTo>
                  <a:pt x="91" y="109"/>
                  <a:pt x="91" y="109"/>
                  <a:pt x="91" y="109"/>
                </a:cubicBezTo>
                <a:cubicBezTo>
                  <a:pt x="82" y="89"/>
                  <a:pt x="78" y="69"/>
                  <a:pt x="7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0"/>
                  <a:pt x="0" y="0"/>
                  <a:pt x="0" y="0"/>
                </a:cubicBezTo>
                <a:cubicBezTo>
                  <a:pt x="372" y="0"/>
                  <a:pt x="372" y="0"/>
                  <a:pt x="372" y="0"/>
                </a:cubicBezTo>
                <a:lnTo>
                  <a:pt x="372" y="371"/>
                </a:lnTo>
                <a:close/>
              </a:path>
            </a:pathLst>
          </a:custGeom>
          <a:solidFill>
            <a:srgbClr val="FFC000"/>
          </a:solidFill>
          <a:ln w="9525">
            <a:noFill/>
            <a:round/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00" dirty="0"/>
          </a:p>
        </p:txBody>
      </p:sp>
      <p:sp>
        <p:nvSpPr>
          <p:cNvPr id="20" name="Freeform 12"/>
          <p:cNvSpPr>
            <a:spLocks/>
          </p:cNvSpPr>
          <p:nvPr userDrawn="1"/>
        </p:nvSpPr>
        <p:spPr bwMode="auto">
          <a:xfrm>
            <a:off x="2106792" y="1404884"/>
            <a:ext cx="2475898" cy="2470283"/>
          </a:xfrm>
          <a:custGeom>
            <a:avLst/>
            <a:gdLst>
              <a:gd name="T0" fmla="*/ 372 w 372"/>
              <a:gd name="T1" fmla="*/ 0 h 371"/>
              <a:gd name="T2" fmla="*/ 325 w 372"/>
              <a:gd name="T3" fmla="*/ 0 h 371"/>
              <a:gd name="T4" fmla="*/ 325 w 372"/>
              <a:gd name="T5" fmla="*/ 73 h 371"/>
              <a:gd name="T6" fmla="*/ 263 w 372"/>
              <a:gd name="T7" fmla="*/ 90 h 371"/>
              <a:gd name="T8" fmla="*/ 226 w 372"/>
              <a:gd name="T9" fmla="*/ 26 h 371"/>
              <a:gd name="T10" fmla="*/ 145 w 372"/>
              <a:gd name="T11" fmla="*/ 73 h 371"/>
              <a:gd name="T12" fmla="*/ 182 w 372"/>
              <a:gd name="T13" fmla="*/ 136 h 371"/>
              <a:gd name="T14" fmla="*/ 137 w 372"/>
              <a:gd name="T15" fmla="*/ 183 h 371"/>
              <a:gd name="T16" fmla="*/ 73 w 372"/>
              <a:gd name="T17" fmla="*/ 146 h 371"/>
              <a:gd name="T18" fmla="*/ 28 w 372"/>
              <a:gd name="T19" fmla="*/ 225 h 371"/>
              <a:gd name="T20" fmla="*/ 91 w 372"/>
              <a:gd name="T21" fmla="*/ 262 h 371"/>
              <a:gd name="T22" fmla="*/ 74 w 372"/>
              <a:gd name="T23" fmla="*/ 325 h 371"/>
              <a:gd name="T24" fmla="*/ 0 w 372"/>
              <a:gd name="T25" fmla="*/ 325 h 371"/>
              <a:gd name="T26" fmla="*/ 0 w 372"/>
              <a:gd name="T27" fmla="*/ 371 h 371"/>
              <a:gd name="T28" fmla="*/ 372 w 372"/>
              <a:gd name="T29" fmla="*/ 371 h 371"/>
              <a:gd name="T30" fmla="*/ 372 w 372"/>
              <a:gd name="T31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72" h="371">
                <a:moveTo>
                  <a:pt x="372" y="0"/>
                </a:moveTo>
                <a:cubicBezTo>
                  <a:pt x="325" y="0"/>
                  <a:pt x="325" y="0"/>
                  <a:pt x="325" y="0"/>
                </a:cubicBezTo>
                <a:cubicBezTo>
                  <a:pt x="325" y="73"/>
                  <a:pt x="325" y="73"/>
                  <a:pt x="325" y="73"/>
                </a:cubicBezTo>
                <a:cubicBezTo>
                  <a:pt x="304" y="77"/>
                  <a:pt x="282" y="83"/>
                  <a:pt x="263" y="90"/>
                </a:cubicBezTo>
                <a:cubicBezTo>
                  <a:pt x="226" y="26"/>
                  <a:pt x="226" y="26"/>
                  <a:pt x="226" y="26"/>
                </a:cubicBezTo>
                <a:cubicBezTo>
                  <a:pt x="145" y="73"/>
                  <a:pt x="145" y="73"/>
                  <a:pt x="145" y="73"/>
                </a:cubicBezTo>
                <a:cubicBezTo>
                  <a:pt x="182" y="136"/>
                  <a:pt x="182" y="136"/>
                  <a:pt x="182" y="136"/>
                </a:cubicBezTo>
                <a:cubicBezTo>
                  <a:pt x="166" y="150"/>
                  <a:pt x="150" y="166"/>
                  <a:pt x="137" y="183"/>
                </a:cubicBezTo>
                <a:cubicBezTo>
                  <a:pt x="73" y="146"/>
                  <a:pt x="73" y="146"/>
                  <a:pt x="73" y="146"/>
                </a:cubicBezTo>
                <a:cubicBezTo>
                  <a:pt x="28" y="225"/>
                  <a:pt x="28" y="225"/>
                  <a:pt x="28" y="225"/>
                </a:cubicBezTo>
                <a:cubicBezTo>
                  <a:pt x="91" y="262"/>
                  <a:pt x="91" y="262"/>
                  <a:pt x="91" y="262"/>
                </a:cubicBezTo>
                <a:cubicBezTo>
                  <a:pt x="82" y="283"/>
                  <a:pt x="78" y="303"/>
                  <a:pt x="74" y="325"/>
                </a:cubicBezTo>
                <a:cubicBezTo>
                  <a:pt x="0" y="325"/>
                  <a:pt x="0" y="325"/>
                  <a:pt x="0" y="325"/>
                </a:cubicBezTo>
                <a:cubicBezTo>
                  <a:pt x="0" y="371"/>
                  <a:pt x="0" y="371"/>
                  <a:pt x="0" y="371"/>
                </a:cubicBezTo>
                <a:cubicBezTo>
                  <a:pt x="372" y="371"/>
                  <a:pt x="372" y="371"/>
                  <a:pt x="372" y="371"/>
                </a:cubicBezTo>
                <a:lnTo>
                  <a:pt x="372" y="0"/>
                </a:lnTo>
                <a:close/>
              </a:path>
            </a:pathLst>
          </a:custGeom>
          <a:solidFill>
            <a:srgbClr val="0070C0"/>
          </a:solidFill>
          <a:ln w="9525">
            <a:noFill/>
            <a:round/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400" dirty="0"/>
          </a:p>
        </p:txBody>
      </p:sp>
      <p:sp>
        <p:nvSpPr>
          <p:cNvPr id="21" name="Freeform 15"/>
          <p:cNvSpPr>
            <a:spLocks/>
          </p:cNvSpPr>
          <p:nvPr userDrawn="1"/>
        </p:nvSpPr>
        <p:spPr bwMode="auto">
          <a:xfrm>
            <a:off x="4582690" y="3879113"/>
            <a:ext cx="2473090" cy="2467477"/>
          </a:xfrm>
          <a:custGeom>
            <a:avLst/>
            <a:gdLst>
              <a:gd name="T0" fmla="*/ 0 w 371"/>
              <a:gd name="T1" fmla="*/ 371 h 371"/>
              <a:gd name="T2" fmla="*/ 46 w 371"/>
              <a:gd name="T3" fmla="*/ 371 h 371"/>
              <a:gd name="T4" fmla="*/ 46 w 371"/>
              <a:gd name="T5" fmla="*/ 299 h 371"/>
              <a:gd name="T6" fmla="*/ 108 w 371"/>
              <a:gd name="T7" fmla="*/ 282 h 371"/>
              <a:gd name="T8" fmla="*/ 145 w 371"/>
              <a:gd name="T9" fmla="*/ 345 h 371"/>
              <a:gd name="T10" fmla="*/ 226 w 371"/>
              <a:gd name="T11" fmla="*/ 299 h 371"/>
              <a:gd name="T12" fmla="*/ 189 w 371"/>
              <a:gd name="T13" fmla="*/ 236 h 371"/>
              <a:gd name="T14" fmla="*/ 234 w 371"/>
              <a:gd name="T15" fmla="*/ 189 h 371"/>
              <a:gd name="T16" fmla="*/ 298 w 371"/>
              <a:gd name="T17" fmla="*/ 226 h 371"/>
              <a:gd name="T18" fmla="*/ 344 w 371"/>
              <a:gd name="T19" fmla="*/ 146 h 371"/>
              <a:gd name="T20" fmla="*/ 281 w 371"/>
              <a:gd name="T21" fmla="*/ 109 h 371"/>
              <a:gd name="T22" fmla="*/ 297 w 371"/>
              <a:gd name="T23" fmla="*/ 46 h 371"/>
              <a:gd name="T24" fmla="*/ 371 w 371"/>
              <a:gd name="T25" fmla="*/ 46 h 371"/>
              <a:gd name="T26" fmla="*/ 371 w 371"/>
              <a:gd name="T27" fmla="*/ 0 h 371"/>
              <a:gd name="T28" fmla="*/ 0 w 371"/>
              <a:gd name="T29" fmla="*/ 0 h 371"/>
              <a:gd name="T30" fmla="*/ 0 w 371"/>
              <a:gd name="T31" fmla="*/ 371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71" h="371">
                <a:moveTo>
                  <a:pt x="0" y="371"/>
                </a:moveTo>
                <a:cubicBezTo>
                  <a:pt x="46" y="371"/>
                  <a:pt x="46" y="371"/>
                  <a:pt x="46" y="371"/>
                </a:cubicBezTo>
                <a:cubicBezTo>
                  <a:pt x="46" y="299"/>
                  <a:pt x="46" y="299"/>
                  <a:pt x="46" y="299"/>
                </a:cubicBezTo>
                <a:cubicBezTo>
                  <a:pt x="67" y="295"/>
                  <a:pt x="89" y="289"/>
                  <a:pt x="108" y="282"/>
                </a:cubicBezTo>
                <a:cubicBezTo>
                  <a:pt x="145" y="345"/>
                  <a:pt x="145" y="345"/>
                  <a:pt x="145" y="345"/>
                </a:cubicBezTo>
                <a:cubicBezTo>
                  <a:pt x="226" y="299"/>
                  <a:pt x="226" y="299"/>
                  <a:pt x="226" y="299"/>
                </a:cubicBezTo>
                <a:cubicBezTo>
                  <a:pt x="189" y="236"/>
                  <a:pt x="189" y="236"/>
                  <a:pt x="189" y="236"/>
                </a:cubicBezTo>
                <a:cubicBezTo>
                  <a:pt x="206" y="221"/>
                  <a:pt x="221" y="206"/>
                  <a:pt x="234" y="189"/>
                </a:cubicBezTo>
                <a:cubicBezTo>
                  <a:pt x="298" y="226"/>
                  <a:pt x="298" y="226"/>
                  <a:pt x="298" y="226"/>
                </a:cubicBezTo>
                <a:cubicBezTo>
                  <a:pt x="344" y="146"/>
                  <a:pt x="344" y="146"/>
                  <a:pt x="344" y="146"/>
                </a:cubicBezTo>
                <a:cubicBezTo>
                  <a:pt x="281" y="109"/>
                  <a:pt x="281" y="109"/>
                  <a:pt x="281" y="109"/>
                </a:cubicBezTo>
                <a:cubicBezTo>
                  <a:pt x="289" y="89"/>
                  <a:pt x="294" y="69"/>
                  <a:pt x="297" y="46"/>
                </a:cubicBezTo>
                <a:cubicBezTo>
                  <a:pt x="371" y="46"/>
                  <a:pt x="371" y="46"/>
                  <a:pt x="371" y="46"/>
                </a:cubicBezTo>
                <a:cubicBezTo>
                  <a:pt x="371" y="0"/>
                  <a:pt x="371" y="0"/>
                  <a:pt x="371" y="0"/>
                </a:cubicBezTo>
                <a:cubicBezTo>
                  <a:pt x="0" y="0"/>
                  <a:pt x="0" y="0"/>
                  <a:pt x="0" y="0"/>
                </a:cubicBezTo>
                <a:lnTo>
                  <a:pt x="0" y="371"/>
                </a:lnTo>
                <a:close/>
              </a:path>
            </a:pathLst>
          </a:custGeom>
          <a:solidFill>
            <a:srgbClr val="FF66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7" name="Freeform 370"/>
          <p:cNvSpPr>
            <a:spLocks noChangeAspect="1" noEditPoints="1"/>
          </p:cNvSpPr>
          <p:nvPr userDrawn="1"/>
        </p:nvSpPr>
        <p:spPr bwMode="auto">
          <a:xfrm>
            <a:off x="5003018" y="4323087"/>
            <a:ext cx="548640" cy="488035"/>
          </a:xfrm>
          <a:custGeom>
            <a:avLst/>
            <a:gdLst/>
            <a:ahLst/>
            <a:cxnLst>
              <a:cxn ang="0">
                <a:pos x="23" y="94"/>
              </a:cxn>
              <a:cxn ang="0">
                <a:pos x="18" y="95"/>
              </a:cxn>
              <a:cxn ang="0">
                <a:pos x="9" y="83"/>
              </a:cxn>
              <a:cxn ang="0">
                <a:pos x="20" y="87"/>
              </a:cxn>
              <a:cxn ang="0">
                <a:pos x="37" y="74"/>
              </a:cxn>
              <a:cxn ang="0">
                <a:pos x="22" y="61"/>
              </a:cxn>
              <a:cxn ang="0">
                <a:pos x="22" y="106"/>
              </a:cxn>
              <a:cxn ang="0">
                <a:pos x="22" y="61"/>
              </a:cxn>
              <a:cxn ang="0">
                <a:pos x="112" y="72"/>
              </a:cxn>
              <a:cxn ang="0">
                <a:pos x="73" y="88"/>
              </a:cxn>
              <a:cxn ang="0">
                <a:pos x="73" y="86"/>
              </a:cxn>
              <a:cxn ang="0">
                <a:pos x="113" y="69"/>
              </a:cxn>
              <a:cxn ang="0">
                <a:pos x="75" y="62"/>
              </a:cxn>
              <a:cxn ang="0">
                <a:pos x="83" y="49"/>
              </a:cxn>
              <a:cxn ang="0">
                <a:pos x="87" y="58"/>
              </a:cxn>
              <a:cxn ang="0">
                <a:pos x="85" y="76"/>
              </a:cxn>
              <a:cxn ang="0">
                <a:pos x="80" y="79"/>
              </a:cxn>
              <a:cxn ang="0">
                <a:pos x="79" y="62"/>
              </a:cxn>
              <a:cxn ang="0">
                <a:pos x="75" y="62"/>
              </a:cxn>
              <a:cxn ang="0">
                <a:pos x="102" y="40"/>
              </a:cxn>
              <a:cxn ang="0">
                <a:pos x="110" y="45"/>
              </a:cxn>
              <a:cxn ang="0">
                <a:pos x="107" y="49"/>
              </a:cxn>
              <a:cxn ang="0">
                <a:pos x="105" y="69"/>
              </a:cxn>
              <a:cxn ang="0">
                <a:pos x="100" y="70"/>
              </a:cxn>
              <a:cxn ang="0">
                <a:pos x="98" y="54"/>
              </a:cxn>
              <a:cxn ang="0">
                <a:pos x="113" y="20"/>
              </a:cxn>
              <a:cxn ang="0">
                <a:pos x="45" y="37"/>
              </a:cxn>
              <a:cxn ang="0">
                <a:pos x="37" y="48"/>
              </a:cxn>
              <a:cxn ang="0">
                <a:pos x="88" y="9"/>
              </a:cxn>
              <a:cxn ang="0">
                <a:pos x="62" y="1"/>
              </a:cxn>
              <a:cxn ang="0">
                <a:pos x="14" y="30"/>
              </a:cxn>
              <a:cxn ang="0">
                <a:pos x="22" y="56"/>
              </a:cxn>
              <a:cxn ang="0">
                <a:pos x="47" y="95"/>
              </a:cxn>
              <a:cxn ang="0">
                <a:pos x="70" y="101"/>
              </a:cxn>
              <a:cxn ang="0">
                <a:pos x="119" y="73"/>
              </a:cxn>
              <a:cxn ang="0">
                <a:pos x="113" y="20"/>
              </a:cxn>
            </a:cxnLst>
            <a:rect l="0" t="0" r="r" b="b"/>
            <a:pathLst>
              <a:path w="119" h="106">
                <a:moveTo>
                  <a:pt x="37" y="79"/>
                </a:moveTo>
                <a:cubicBezTo>
                  <a:pt x="23" y="94"/>
                  <a:pt x="23" y="94"/>
                  <a:pt x="23" y="94"/>
                </a:cubicBezTo>
                <a:cubicBezTo>
                  <a:pt x="22" y="95"/>
                  <a:pt x="22" y="95"/>
                  <a:pt x="21" y="95"/>
                </a:cubicBezTo>
                <a:cubicBezTo>
                  <a:pt x="20" y="95"/>
                  <a:pt x="19" y="95"/>
                  <a:pt x="18" y="95"/>
                </a:cubicBezTo>
                <a:cubicBezTo>
                  <a:pt x="10" y="88"/>
                  <a:pt x="10" y="88"/>
                  <a:pt x="10" y="88"/>
                </a:cubicBezTo>
                <a:cubicBezTo>
                  <a:pt x="8" y="87"/>
                  <a:pt x="8" y="84"/>
                  <a:pt x="9" y="83"/>
                </a:cubicBezTo>
                <a:cubicBezTo>
                  <a:pt x="11" y="82"/>
                  <a:pt x="13" y="81"/>
                  <a:pt x="14" y="82"/>
                </a:cubicBezTo>
                <a:cubicBezTo>
                  <a:pt x="20" y="87"/>
                  <a:pt x="20" y="87"/>
                  <a:pt x="20" y="87"/>
                </a:cubicBezTo>
                <a:cubicBezTo>
                  <a:pt x="32" y="74"/>
                  <a:pt x="32" y="74"/>
                  <a:pt x="32" y="74"/>
                </a:cubicBezTo>
                <a:cubicBezTo>
                  <a:pt x="33" y="73"/>
                  <a:pt x="35" y="73"/>
                  <a:pt x="37" y="74"/>
                </a:cubicBezTo>
                <a:cubicBezTo>
                  <a:pt x="38" y="75"/>
                  <a:pt x="38" y="77"/>
                  <a:pt x="37" y="79"/>
                </a:cubicBezTo>
                <a:moveTo>
                  <a:pt x="22" y="61"/>
                </a:moveTo>
                <a:cubicBezTo>
                  <a:pt x="10" y="61"/>
                  <a:pt x="0" y="71"/>
                  <a:pt x="0" y="83"/>
                </a:cubicBezTo>
                <a:cubicBezTo>
                  <a:pt x="0" y="96"/>
                  <a:pt x="10" y="106"/>
                  <a:pt x="22" y="106"/>
                </a:cubicBezTo>
                <a:cubicBezTo>
                  <a:pt x="35" y="106"/>
                  <a:pt x="45" y="96"/>
                  <a:pt x="45" y="83"/>
                </a:cubicBezTo>
                <a:cubicBezTo>
                  <a:pt x="45" y="71"/>
                  <a:pt x="35" y="61"/>
                  <a:pt x="22" y="61"/>
                </a:cubicBezTo>
                <a:moveTo>
                  <a:pt x="113" y="71"/>
                </a:moveTo>
                <a:cubicBezTo>
                  <a:pt x="113" y="72"/>
                  <a:pt x="113" y="72"/>
                  <a:pt x="112" y="72"/>
                </a:cubicBezTo>
                <a:cubicBezTo>
                  <a:pt x="73" y="89"/>
                  <a:pt x="73" y="89"/>
                  <a:pt x="73" y="89"/>
                </a:cubicBezTo>
                <a:cubicBezTo>
                  <a:pt x="73" y="89"/>
                  <a:pt x="73" y="89"/>
                  <a:pt x="73" y="88"/>
                </a:cubicBezTo>
                <a:cubicBezTo>
                  <a:pt x="73" y="86"/>
                  <a:pt x="73" y="86"/>
                  <a:pt x="73" y="86"/>
                </a:cubicBezTo>
                <a:cubicBezTo>
                  <a:pt x="73" y="86"/>
                  <a:pt x="73" y="86"/>
                  <a:pt x="73" y="86"/>
                </a:cubicBezTo>
                <a:cubicBezTo>
                  <a:pt x="112" y="69"/>
                  <a:pt x="112" y="69"/>
                  <a:pt x="112" y="69"/>
                </a:cubicBezTo>
                <a:cubicBezTo>
                  <a:pt x="113" y="69"/>
                  <a:pt x="113" y="69"/>
                  <a:pt x="113" y="69"/>
                </a:cubicBezTo>
                <a:lnTo>
                  <a:pt x="113" y="71"/>
                </a:lnTo>
                <a:close/>
                <a:moveTo>
                  <a:pt x="75" y="62"/>
                </a:moveTo>
                <a:cubicBezTo>
                  <a:pt x="80" y="50"/>
                  <a:pt x="80" y="50"/>
                  <a:pt x="80" y="50"/>
                </a:cubicBezTo>
                <a:cubicBezTo>
                  <a:pt x="81" y="49"/>
                  <a:pt x="82" y="49"/>
                  <a:pt x="83" y="49"/>
                </a:cubicBezTo>
                <a:cubicBezTo>
                  <a:pt x="88" y="56"/>
                  <a:pt x="88" y="56"/>
                  <a:pt x="88" y="56"/>
                </a:cubicBezTo>
                <a:cubicBezTo>
                  <a:pt x="89" y="56"/>
                  <a:pt x="88" y="58"/>
                  <a:pt x="87" y="58"/>
                </a:cubicBezTo>
                <a:cubicBezTo>
                  <a:pt x="85" y="59"/>
                  <a:pt x="85" y="59"/>
                  <a:pt x="85" y="59"/>
                </a:cubicBezTo>
                <a:cubicBezTo>
                  <a:pt x="85" y="76"/>
                  <a:pt x="85" y="76"/>
                  <a:pt x="85" y="76"/>
                </a:cubicBezTo>
                <a:cubicBezTo>
                  <a:pt x="85" y="77"/>
                  <a:pt x="84" y="78"/>
                  <a:pt x="84" y="78"/>
                </a:cubicBezTo>
                <a:cubicBezTo>
                  <a:pt x="80" y="79"/>
                  <a:pt x="80" y="79"/>
                  <a:pt x="80" y="79"/>
                </a:cubicBezTo>
                <a:cubicBezTo>
                  <a:pt x="79" y="80"/>
                  <a:pt x="79" y="79"/>
                  <a:pt x="79" y="79"/>
                </a:cubicBezTo>
                <a:cubicBezTo>
                  <a:pt x="79" y="62"/>
                  <a:pt x="79" y="62"/>
                  <a:pt x="79" y="62"/>
                </a:cubicBezTo>
                <a:cubicBezTo>
                  <a:pt x="76" y="63"/>
                  <a:pt x="76" y="63"/>
                  <a:pt x="76" y="63"/>
                </a:cubicBezTo>
                <a:cubicBezTo>
                  <a:pt x="75" y="64"/>
                  <a:pt x="75" y="63"/>
                  <a:pt x="75" y="62"/>
                </a:cubicBezTo>
                <a:moveTo>
                  <a:pt x="96" y="52"/>
                </a:moveTo>
                <a:cubicBezTo>
                  <a:pt x="102" y="40"/>
                  <a:pt x="102" y="40"/>
                  <a:pt x="102" y="40"/>
                </a:cubicBezTo>
                <a:cubicBezTo>
                  <a:pt x="103" y="39"/>
                  <a:pt x="104" y="38"/>
                  <a:pt x="105" y="39"/>
                </a:cubicBezTo>
                <a:cubicBezTo>
                  <a:pt x="110" y="45"/>
                  <a:pt x="110" y="45"/>
                  <a:pt x="110" y="45"/>
                </a:cubicBezTo>
                <a:cubicBezTo>
                  <a:pt x="111" y="46"/>
                  <a:pt x="110" y="48"/>
                  <a:pt x="109" y="48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67"/>
                  <a:pt x="107" y="67"/>
                  <a:pt x="107" y="67"/>
                </a:cubicBezTo>
                <a:cubicBezTo>
                  <a:pt x="107" y="67"/>
                  <a:pt x="106" y="68"/>
                  <a:pt x="105" y="69"/>
                </a:cubicBezTo>
                <a:cubicBezTo>
                  <a:pt x="101" y="70"/>
                  <a:pt x="101" y="70"/>
                  <a:pt x="101" y="70"/>
                </a:cubicBezTo>
                <a:cubicBezTo>
                  <a:pt x="101" y="71"/>
                  <a:pt x="100" y="70"/>
                  <a:pt x="100" y="70"/>
                </a:cubicBezTo>
                <a:cubicBezTo>
                  <a:pt x="100" y="52"/>
                  <a:pt x="100" y="52"/>
                  <a:pt x="100" y="52"/>
                </a:cubicBezTo>
                <a:cubicBezTo>
                  <a:pt x="98" y="54"/>
                  <a:pt x="98" y="54"/>
                  <a:pt x="98" y="54"/>
                </a:cubicBezTo>
                <a:cubicBezTo>
                  <a:pt x="96" y="54"/>
                  <a:pt x="96" y="53"/>
                  <a:pt x="96" y="52"/>
                </a:cubicBezTo>
                <a:moveTo>
                  <a:pt x="113" y="20"/>
                </a:moveTo>
                <a:cubicBezTo>
                  <a:pt x="96" y="13"/>
                  <a:pt x="96" y="13"/>
                  <a:pt x="96" y="13"/>
                </a:cubicBezTo>
                <a:cubicBezTo>
                  <a:pt x="45" y="37"/>
                  <a:pt x="45" y="37"/>
                  <a:pt x="45" y="37"/>
                </a:cubicBezTo>
                <a:cubicBezTo>
                  <a:pt x="45" y="52"/>
                  <a:pt x="45" y="52"/>
                  <a:pt x="45" y="52"/>
                </a:cubicBezTo>
                <a:cubicBezTo>
                  <a:pt x="37" y="48"/>
                  <a:pt x="37" y="48"/>
                  <a:pt x="37" y="48"/>
                </a:cubicBezTo>
                <a:cubicBezTo>
                  <a:pt x="37" y="33"/>
                  <a:pt x="37" y="33"/>
                  <a:pt x="37" y="33"/>
                </a:cubicBezTo>
                <a:cubicBezTo>
                  <a:pt x="88" y="9"/>
                  <a:pt x="88" y="9"/>
                  <a:pt x="88" y="9"/>
                </a:cubicBezTo>
                <a:cubicBezTo>
                  <a:pt x="70" y="1"/>
                  <a:pt x="70" y="1"/>
                  <a:pt x="70" y="1"/>
                </a:cubicBezTo>
                <a:cubicBezTo>
                  <a:pt x="68" y="0"/>
                  <a:pt x="64" y="0"/>
                  <a:pt x="62" y="1"/>
                </a:cubicBezTo>
                <a:cubicBezTo>
                  <a:pt x="20" y="20"/>
                  <a:pt x="20" y="20"/>
                  <a:pt x="20" y="20"/>
                </a:cubicBezTo>
                <a:cubicBezTo>
                  <a:pt x="17" y="22"/>
                  <a:pt x="14" y="26"/>
                  <a:pt x="14" y="30"/>
                </a:cubicBezTo>
                <a:cubicBezTo>
                  <a:pt x="14" y="57"/>
                  <a:pt x="14" y="57"/>
                  <a:pt x="14" y="57"/>
                </a:cubicBezTo>
                <a:cubicBezTo>
                  <a:pt x="17" y="56"/>
                  <a:pt x="19" y="56"/>
                  <a:pt x="22" y="56"/>
                </a:cubicBezTo>
                <a:cubicBezTo>
                  <a:pt x="37" y="56"/>
                  <a:pt x="50" y="68"/>
                  <a:pt x="50" y="83"/>
                </a:cubicBezTo>
                <a:cubicBezTo>
                  <a:pt x="50" y="87"/>
                  <a:pt x="49" y="91"/>
                  <a:pt x="47" y="95"/>
                </a:cubicBezTo>
                <a:cubicBezTo>
                  <a:pt x="62" y="101"/>
                  <a:pt x="62" y="101"/>
                  <a:pt x="62" y="101"/>
                </a:cubicBezTo>
                <a:cubicBezTo>
                  <a:pt x="64" y="102"/>
                  <a:pt x="68" y="102"/>
                  <a:pt x="70" y="101"/>
                </a:cubicBezTo>
                <a:cubicBezTo>
                  <a:pt x="112" y="83"/>
                  <a:pt x="112" y="83"/>
                  <a:pt x="112" y="83"/>
                </a:cubicBezTo>
                <a:cubicBezTo>
                  <a:pt x="116" y="81"/>
                  <a:pt x="119" y="77"/>
                  <a:pt x="119" y="73"/>
                </a:cubicBezTo>
                <a:cubicBezTo>
                  <a:pt x="119" y="30"/>
                  <a:pt x="119" y="30"/>
                  <a:pt x="119" y="30"/>
                </a:cubicBezTo>
                <a:cubicBezTo>
                  <a:pt x="119" y="26"/>
                  <a:pt x="116" y="22"/>
                  <a:pt x="113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28" name="Freeform 364"/>
          <p:cNvSpPr>
            <a:spLocks noChangeAspect="1" noEditPoints="1"/>
          </p:cNvSpPr>
          <p:nvPr userDrawn="1"/>
        </p:nvSpPr>
        <p:spPr bwMode="auto">
          <a:xfrm>
            <a:off x="5057307" y="2906939"/>
            <a:ext cx="494351" cy="457200"/>
          </a:xfrm>
          <a:custGeom>
            <a:avLst/>
            <a:gdLst/>
            <a:ahLst/>
            <a:cxnLst>
              <a:cxn ang="0">
                <a:pos x="9" y="57"/>
              </a:cxn>
              <a:cxn ang="0">
                <a:pos x="62" y="94"/>
              </a:cxn>
              <a:cxn ang="0">
                <a:pos x="68" y="92"/>
              </a:cxn>
              <a:cxn ang="0">
                <a:pos x="47" y="33"/>
              </a:cxn>
              <a:cxn ang="0">
                <a:pos x="40" y="36"/>
              </a:cxn>
              <a:cxn ang="0">
                <a:pos x="21" y="48"/>
              </a:cxn>
              <a:cxn ang="0">
                <a:pos x="13" y="42"/>
              </a:cxn>
              <a:cxn ang="0">
                <a:pos x="1" y="52"/>
              </a:cxn>
              <a:cxn ang="0">
                <a:pos x="23" y="110"/>
              </a:cxn>
              <a:cxn ang="0">
                <a:pos x="68" y="92"/>
              </a:cxn>
              <a:cxn ang="0">
                <a:pos x="21" y="85"/>
              </a:cxn>
              <a:cxn ang="0">
                <a:pos x="19" y="83"/>
              </a:cxn>
              <a:cxn ang="0">
                <a:pos x="45" y="75"/>
              </a:cxn>
              <a:cxn ang="0">
                <a:pos x="47" y="77"/>
              </a:cxn>
              <a:cxn ang="0">
                <a:pos x="47" y="57"/>
              </a:cxn>
              <a:cxn ang="0">
                <a:pos x="15" y="64"/>
              </a:cxn>
              <a:cxn ang="0">
                <a:pos x="15" y="62"/>
              </a:cxn>
              <a:cxn ang="0">
                <a:pos x="47" y="55"/>
              </a:cxn>
              <a:cxn ang="0">
                <a:pos x="47" y="57"/>
              </a:cxn>
              <a:cxn ang="0">
                <a:pos x="50" y="66"/>
              </a:cxn>
              <a:cxn ang="0">
                <a:pos x="19" y="76"/>
              </a:cxn>
              <a:cxn ang="0">
                <a:pos x="17" y="74"/>
              </a:cxn>
              <a:cxn ang="0">
                <a:pos x="49" y="64"/>
              </a:cxn>
              <a:cxn ang="0">
                <a:pos x="47" y="89"/>
              </a:cxn>
              <a:cxn ang="0">
                <a:pos x="24" y="96"/>
              </a:cxn>
              <a:cxn ang="0">
                <a:pos x="22" y="94"/>
              </a:cxn>
              <a:cxn ang="0">
                <a:pos x="45" y="87"/>
              </a:cxn>
              <a:cxn ang="0">
                <a:pos x="47" y="89"/>
              </a:cxn>
              <a:cxn ang="0">
                <a:pos x="27" y="34"/>
              </a:cxn>
              <a:cxn ang="0">
                <a:pos x="23" y="35"/>
              </a:cxn>
              <a:cxn ang="0">
                <a:pos x="20" y="38"/>
              </a:cxn>
              <a:cxn ang="0">
                <a:pos x="15" y="43"/>
              </a:cxn>
              <a:cxn ang="0">
                <a:pos x="20" y="46"/>
              </a:cxn>
              <a:cxn ang="0">
                <a:pos x="38" y="37"/>
              </a:cxn>
              <a:cxn ang="0">
                <a:pos x="33" y="34"/>
              </a:cxn>
              <a:cxn ang="0">
                <a:pos x="29" y="34"/>
              </a:cxn>
              <a:cxn ang="0">
                <a:pos x="24" y="31"/>
              </a:cxn>
              <a:cxn ang="0">
                <a:pos x="21" y="36"/>
              </a:cxn>
              <a:cxn ang="0">
                <a:pos x="20" y="38"/>
              </a:cxn>
              <a:cxn ang="0">
                <a:pos x="23" y="13"/>
              </a:cxn>
              <a:cxn ang="0">
                <a:pos x="55" y="8"/>
              </a:cxn>
              <a:cxn ang="0">
                <a:pos x="30" y="4"/>
              </a:cxn>
              <a:cxn ang="0">
                <a:pos x="99" y="3"/>
              </a:cxn>
              <a:cxn ang="0">
                <a:pos x="105" y="8"/>
              </a:cxn>
              <a:cxn ang="0">
                <a:pos x="78" y="13"/>
              </a:cxn>
              <a:cxn ang="0">
                <a:pos x="113" y="18"/>
              </a:cxn>
              <a:cxn ang="0">
                <a:pos x="117" y="18"/>
              </a:cxn>
              <a:cxn ang="0">
                <a:pos x="99" y="0"/>
              </a:cxn>
              <a:cxn ang="0">
                <a:pos x="27" y="2"/>
              </a:cxn>
              <a:cxn ang="0">
                <a:pos x="12" y="26"/>
              </a:cxn>
              <a:cxn ang="0">
                <a:pos x="16" y="34"/>
              </a:cxn>
              <a:cxn ang="0">
                <a:pos x="23" y="26"/>
              </a:cxn>
              <a:cxn ang="0">
                <a:pos x="33" y="30"/>
              </a:cxn>
              <a:cxn ang="0">
                <a:pos x="38" y="31"/>
              </a:cxn>
              <a:cxn ang="0">
                <a:pos x="48" y="28"/>
              </a:cxn>
              <a:cxn ang="0">
                <a:pos x="73" y="91"/>
              </a:cxn>
              <a:cxn ang="0">
                <a:pos x="65" y="104"/>
              </a:cxn>
              <a:cxn ang="0">
                <a:pos x="112" y="106"/>
              </a:cxn>
              <a:cxn ang="0">
                <a:pos x="120" y="25"/>
              </a:cxn>
            </a:cxnLst>
            <a:rect l="0" t="0" r="r" b="b"/>
            <a:pathLst>
              <a:path w="120" h="111">
                <a:moveTo>
                  <a:pt x="21" y="104"/>
                </a:moveTo>
                <a:cubicBezTo>
                  <a:pt x="9" y="57"/>
                  <a:pt x="9" y="57"/>
                  <a:pt x="9" y="57"/>
                </a:cubicBezTo>
                <a:cubicBezTo>
                  <a:pt x="50" y="46"/>
                  <a:pt x="50" y="46"/>
                  <a:pt x="50" y="46"/>
                </a:cubicBezTo>
                <a:cubicBezTo>
                  <a:pt x="62" y="94"/>
                  <a:pt x="62" y="94"/>
                  <a:pt x="62" y="94"/>
                </a:cubicBezTo>
                <a:lnTo>
                  <a:pt x="21" y="104"/>
                </a:lnTo>
                <a:close/>
                <a:moveTo>
                  <a:pt x="68" y="92"/>
                </a:moveTo>
                <a:cubicBezTo>
                  <a:pt x="54" y="38"/>
                  <a:pt x="54" y="38"/>
                  <a:pt x="54" y="38"/>
                </a:cubicBezTo>
                <a:cubicBezTo>
                  <a:pt x="53" y="35"/>
                  <a:pt x="50" y="33"/>
                  <a:pt x="47" y="33"/>
                </a:cubicBezTo>
                <a:cubicBezTo>
                  <a:pt x="40" y="35"/>
                  <a:pt x="40" y="35"/>
                  <a:pt x="40" y="35"/>
                </a:cubicBezTo>
                <a:cubicBezTo>
                  <a:pt x="40" y="36"/>
                  <a:pt x="40" y="36"/>
                  <a:pt x="40" y="36"/>
                </a:cubicBezTo>
                <a:cubicBezTo>
                  <a:pt x="41" y="40"/>
                  <a:pt x="39" y="43"/>
                  <a:pt x="36" y="44"/>
                </a:cubicBezTo>
                <a:cubicBezTo>
                  <a:pt x="21" y="48"/>
                  <a:pt x="21" y="48"/>
                  <a:pt x="21" y="48"/>
                </a:cubicBezTo>
                <a:cubicBezTo>
                  <a:pt x="17" y="49"/>
                  <a:pt x="14" y="47"/>
                  <a:pt x="13" y="44"/>
                </a:cubicBezTo>
                <a:cubicBezTo>
                  <a:pt x="13" y="43"/>
                  <a:pt x="13" y="43"/>
                  <a:pt x="13" y="42"/>
                </a:cubicBezTo>
                <a:cubicBezTo>
                  <a:pt x="6" y="44"/>
                  <a:pt x="6" y="44"/>
                  <a:pt x="6" y="44"/>
                </a:cubicBezTo>
                <a:cubicBezTo>
                  <a:pt x="2" y="45"/>
                  <a:pt x="0" y="48"/>
                  <a:pt x="1" y="52"/>
                </a:cubicBezTo>
                <a:cubicBezTo>
                  <a:pt x="15" y="106"/>
                  <a:pt x="15" y="106"/>
                  <a:pt x="15" y="106"/>
                </a:cubicBezTo>
                <a:cubicBezTo>
                  <a:pt x="16" y="109"/>
                  <a:pt x="19" y="111"/>
                  <a:pt x="23" y="110"/>
                </a:cubicBezTo>
                <a:cubicBezTo>
                  <a:pt x="64" y="99"/>
                  <a:pt x="64" y="99"/>
                  <a:pt x="64" y="99"/>
                </a:cubicBezTo>
                <a:cubicBezTo>
                  <a:pt x="67" y="99"/>
                  <a:pt x="69" y="95"/>
                  <a:pt x="68" y="92"/>
                </a:cubicBezTo>
                <a:moveTo>
                  <a:pt x="46" y="79"/>
                </a:moveTo>
                <a:cubicBezTo>
                  <a:pt x="21" y="85"/>
                  <a:pt x="21" y="85"/>
                  <a:pt x="21" y="85"/>
                </a:cubicBezTo>
                <a:cubicBezTo>
                  <a:pt x="21" y="86"/>
                  <a:pt x="20" y="85"/>
                  <a:pt x="20" y="84"/>
                </a:cubicBezTo>
                <a:cubicBezTo>
                  <a:pt x="19" y="83"/>
                  <a:pt x="19" y="83"/>
                  <a:pt x="19" y="83"/>
                </a:cubicBezTo>
                <a:cubicBezTo>
                  <a:pt x="19" y="83"/>
                  <a:pt x="20" y="82"/>
                  <a:pt x="20" y="82"/>
                </a:cubicBezTo>
                <a:cubicBezTo>
                  <a:pt x="45" y="75"/>
                  <a:pt x="45" y="75"/>
                  <a:pt x="45" y="75"/>
                </a:cubicBezTo>
                <a:cubicBezTo>
                  <a:pt x="46" y="75"/>
                  <a:pt x="46" y="76"/>
                  <a:pt x="47" y="76"/>
                </a:cubicBezTo>
                <a:cubicBezTo>
                  <a:pt x="47" y="77"/>
                  <a:pt x="47" y="77"/>
                  <a:pt x="47" y="77"/>
                </a:cubicBezTo>
                <a:cubicBezTo>
                  <a:pt x="47" y="78"/>
                  <a:pt x="47" y="79"/>
                  <a:pt x="46" y="79"/>
                </a:cubicBezTo>
                <a:moveTo>
                  <a:pt x="47" y="57"/>
                </a:moveTo>
                <a:cubicBezTo>
                  <a:pt x="16" y="65"/>
                  <a:pt x="16" y="65"/>
                  <a:pt x="16" y="65"/>
                </a:cubicBezTo>
                <a:cubicBezTo>
                  <a:pt x="15" y="66"/>
                  <a:pt x="15" y="65"/>
                  <a:pt x="15" y="64"/>
                </a:cubicBezTo>
                <a:cubicBezTo>
                  <a:pt x="14" y="63"/>
                  <a:pt x="14" y="63"/>
                  <a:pt x="14" y="63"/>
                </a:cubicBezTo>
                <a:cubicBezTo>
                  <a:pt x="14" y="63"/>
                  <a:pt x="15" y="62"/>
                  <a:pt x="15" y="62"/>
                </a:cubicBezTo>
                <a:cubicBezTo>
                  <a:pt x="46" y="54"/>
                  <a:pt x="46" y="54"/>
                  <a:pt x="46" y="54"/>
                </a:cubicBezTo>
                <a:cubicBezTo>
                  <a:pt x="46" y="54"/>
                  <a:pt x="47" y="54"/>
                  <a:pt x="47" y="55"/>
                </a:cubicBezTo>
                <a:cubicBezTo>
                  <a:pt x="48" y="56"/>
                  <a:pt x="48" y="56"/>
                  <a:pt x="48" y="56"/>
                </a:cubicBezTo>
                <a:cubicBezTo>
                  <a:pt x="48" y="57"/>
                  <a:pt x="47" y="57"/>
                  <a:pt x="47" y="57"/>
                </a:cubicBezTo>
                <a:moveTo>
                  <a:pt x="50" y="65"/>
                </a:moveTo>
                <a:cubicBezTo>
                  <a:pt x="50" y="66"/>
                  <a:pt x="50" y="66"/>
                  <a:pt x="50" y="66"/>
                </a:cubicBezTo>
                <a:cubicBezTo>
                  <a:pt x="50" y="67"/>
                  <a:pt x="50" y="68"/>
                  <a:pt x="49" y="68"/>
                </a:cubicBezTo>
                <a:cubicBezTo>
                  <a:pt x="19" y="76"/>
                  <a:pt x="19" y="76"/>
                  <a:pt x="19" y="76"/>
                </a:cubicBezTo>
                <a:cubicBezTo>
                  <a:pt x="18" y="76"/>
                  <a:pt x="18" y="76"/>
                  <a:pt x="17" y="75"/>
                </a:cubicBezTo>
                <a:cubicBezTo>
                  <a:pt x="17" y="74"/>
                  <a:pt x="17" y="74"/>
                  <a:pt x="17" y="74"/>
                </a:cubicBezTo>
                <a:cubicBezTo>
                  <a:pt x="17" y="73"/>
                  <a:pt x="17" y="73"/>
                  <a:pt x="18" y="72"/>
                </a:cubicBezTo>
                <a:cubicBezTo>
                  <a:pt x="49" y="64"/>
                  <a:pt x="49" y="64"/>
                  <a:pt x="49" y="64"/>
                </a:cubicBezTo>
                <a:cubicBezTo>
                  <a:pt x="49" y="64"/>
                  <a:pt x="50" y="65"/>
                  <a:pt x="50" y="65"/>
                </a:cubicBezTo>
                <a:moveTo>
                  <a:pt x="47" y="89"/>
                </a:moveTo>
                <a:cubicBezTo>
                  <a:pt x="47" y="89"/>
                  <a:pt x="47" y="90"/>
                  <a:pt x="46" y="90"/>
                </a:cubicBezTo>
                <a:cubicBezTo>
                  <a:pt x="24" y="96"/>
                  <a:pt x="24" y="96"/>
                  <a:pt x="24" y="96"/>
                </a:cubicBezTo>
                <a:cubicBezTo>
                  <a:pt x="23" y="96"/>
                  <a:pt x="23" y="96"/>
                  <a:pt x="23" y="95"/>
                </a:cubicBezTo>
                <a:cubicBezTo>
                  <a:pt x="22" y="94"/>
                  <a:pt x="22" y="94"/>
                  <a:pt x="22" y="94"/>
                </a:cubicBezTo>
                <a:cubicBezTo>
                  <a:pt x="22" y="93"/>
                  <a:pt x="22" y="93"/>
                  <a:pt x="23" y="92"/>
                </a:cubicBezTo>
                <a:cubicBezTo>
                  <a:pt x="45" y="87"/>
                  <a:pt x="45" y="87"/>
                  <a:pt x="45" y="87"/>
                </a:cubicBezTo>
                <a:cubicBezTo>
                  <a:pt x="46" y="86"/>
                  <a:pt x="47" y="87"/>
                  <a:pt x="47" y="87"/>
                </a:cubicBezTo>
                <a:lnTo>
                  <a:pt x="47" y="89"/>
                </a:lnTo>
                <a:close/>
                <a:moveTo>
                  <a:pt x="25" y="33"/>
                </a:moveTo>
                <a:cubicBezTo>
                  <a:pt x="26" y="33"/>
                  <a:pt x="27" y="33"/>
                  <a:pt x="27" y="34"/>
                </a:cubicBezTo>
                <a:cubicBezTo>
                  <a:pt x="27" y="35"/>
                  <a:pt x="27" y="36"/>
                  <a:pt x="26" y="36"/>
                </a:cubicBezTo>
                <a:cubicBezTo>
                  <a:pt x="25" y="37"/>
                  <a:pt x="24" y="36"/>
                  <a:pt x="23" y="35"/>
                </a:cubicBezTo>
                <a:cubicBezTo>
                  <a:pt x="23" y="34"/>
                  <a:pt x="24" y="33"/>
                  <a:pt x="25" y="33"/>
                </a:cubicBezTo>
                <a:moveTo>
                  <a:pt x="20" y="38"/>
                </a:moveTo>
                <a:cubicBezTo>
                  <a:pt x="18" y="38"/>
                  <a:pt x="18" y="38"/>
                  <a:pt x="18" y="38"/>
                </a:cubicBezTo>
                <a:cubicBezTo>
                  <a:pt x="16" y="39"/>
                  <a:pt x="15" y="41"/>
                  <a:pt x="15" y="43"/>
                </a:cubicBezTo>
                <a:cubicBezTo>
                  <a:pt x="15" y="43"/>
                  <a:pt x="15" y="43"/>
                  <a:pt x="15" y="43"/>
                </a:cubicBezTo>
                <a:cubicBezTo>
                  <a:pt x="16" y="45"/>
                  <a:pt x="18" y="46"/>
                  <a:pt x="20" y="46"/>
                </a:cubicBezTo>
                <a:cubicBezTo>
                  <a:pt x="35" y="42"/>
                  <a:pt x="35" y="42"/>
                  <a:pt x="35" y="42"/>
                </a:cubicBezTo>
                <a:cubicBezTo>
                  <a:pt x="37" y="41"/>
                  <a:pt x="38" y="39"/>
                  <a:pt x="38" y="37"/>
                </a:cubicBezTo>
                <a:cubicBezTo>
                  <a:pt x="38" y="37"/>
                  <a:pt x="38" y="37"/>
                  <a:pt x="38" y="37"/>
                </a:cubicBezTo>
                <a:cubicBezTo>
                  <a:pt x="37" y="35"/>
                  <a:pt x="35" y="34"/>
                  <a:pt x="33" y="34"/>
                </a:cubicBezTo>
                <a:cubicBezTo>
                  <a:pt x="31" y="35"/>
                  <a:pt x="31" y="35"/>
                  <a:pt x="31" y="35"/>
                </a:cubicBezTo>
                <a:cubicBezTo>
                  <a:pt x="30" y="35"/>
                  <a:pt x="29" y="35"/>
                  <a:pt x="29" y="34"/>
                </a:cubicBezTo>
                <a:cubicBezTo>
                  <a:pt x="29" y="34"/>
                  <a:pt x="29" y="34"/>
                  <a:pt x="29" y="34"/>
                </a:cubicBezTo>
                <a:cubicBezTo>
                  <a:pt x="29" y="31"/>
                  <a:pt x="26" y="30"/>
                  <a:pt x="24" y="31"/>
                </a:cubicBezTo>
                <a:cubicBezTo>
                  <a:pt x="24" y="31"/>
                  <a:pt x="24" y="31"/>
                  <a:pt x="24" y="31"/>
                </a:cubicBezTo>
                <a:cubicBezTo>
                  <a:pt x="22" y="31"/>
                  <a:pt x="20" y="34"/>
                  <a:pt x="21" y="36"/>
                </a:cubicBezTo>
                <a:cubicBezTo>
                  <a:pt x="21" y="36"/>
                  <a:pt x="21" y="36"/>
                  <a:pt x="21" y="36"/>
                </a:cubicBezTo>
                <a:cubicBezTo>
                  <a:pt x="21" y="37"/>
                  <a:pt x="21" y="38"/>
                  <a:pt x="20" y="38"/>
                </a:cubicBezTo>
                <a:moveTo>
                  <a:pt x="18" y="18"/>
                </a:moveTo>
                <a:cubicBezTo>
                  <a:pt x="23" y="13"/>
                  <a:pt x="23" y="13"/>
                  <a:pt x="23" y="13"/>
                </a:cubicBezTo>
                <a:cubicBezTo>
                  <a:pt x="52" y="13"/>
                  <a:pt x="52" y="13"/>
                  <a:pt x="52" y="13"/>
                </a:cubicBezTo>
                <a:cubicBezTo>
                  <a:pt x="55" y="8"/>
                  <a:pt x="55" y="8"/>
                  <a:pt x="55" y="8"/>
                </a:cubicBezTo>
                <a:cubicBezTo>
                  <a:pt x="26" y="8"/>
                  <a:pt x="26" y="8"/>
                  <a:pt x="26" y="8"/>
                </a:cubicBezTo>
                <a:cubicBezTo>
                  <a:pt x="30" y="4"/>
                  <a:pt x="30" y="4"/>
                  <a:pt x="30" y="4"/>
                </a:cubicBezTo>
                <a:cubicBezTo>
                  <a:pt x="30" y="3"/>
                  <a:pt x="31" y="3"/>
                  <a:pt x="32" y="3"/>
                </a:cubicBezTo>
                <a:cubicBezTo>
                  <a:pt x="99" y="3"/>
                  <a:pt x="99" y="3"/>
                  <a:pt x="99" y="3"/>
                </a:cubicBezTo>
                <a:cubicBezTo>
                  <a:pt x="100" y="3"/>
                  <a:pt x="101" y="3"/>
                  <a:pt x="102" y="4"/>
                </a:cubicBezTo>
                <a:cubicBezTo>
                  <a:pt x="105" y="8"/>
                  <a:pt x="105" y="8"/>
                  <a:pt x="105" y="8"/>
                </a:cubicBezTo>
                <a:cubicBezTo>
                  <a:pt x="76" y="8"/>
                  <a:pt x="76" y="8"/>
                  <a:pt x="76" y="8"/>
                </a:cubicBezTo>
                <a:cubicBezTo>
                  <a:pt x="78" y="13"/>
                  <a:pt x="78" y="13"/>
                  <a:pt x="78" y="13"/>
                </a:cubicBezTo>
                <a:cubicBezTo>
                  <a:pt x="109" y="13"/>
                  <a:pt x="109" y="13"/>
                  <a:pt x="109" y="13"/>
                </a:cubicBezTo>
                <a:cubicBezTo>
                  <a:pt x="113" y="18"/>
                  <a:pt x="113" y="18"/>
                  <a:pt x="113" y="18"/>
                </a:cubicBezTo>
                <a:lnTo>
                  <a:pt x="18" y="18"/>
                </a:lnTo>
                <a:close/>
                <a:moveTo>
                  <a:pt x="117" y="18"/>
                </a:moveTo>
                <a:cubicBezTo>
                  <a:pt x="104" y="2"/>
                  <a:pt x="104" y="2"/>
                  <a:pt x="104" y="2"/>
                </a:cubicBezTo>
                <a:cubicBezTo>
                  <a:pt x="103" y="0"/>
                  <a:pt x="101" y="0"/>
                  <a:pt x="99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0" y="0"/>
                  <a:pt x="28" y="0"/>
                  <a:pt x="27" y="2"/>
                </a:cubicBezTo>
                <a:cubicBezTo>
                  <a:pt x="14" y="18"/>
                  <a:pt x="14" y="18"/>
                  <a:pt x="14" y="18"/>
                </a:cubicBezTo>
                <a:cubicBezTo>
                  <a:pt x="13" y="20"/>
                  <a:pt x="12" y="23"/>
                  <a:pt x="12" y="26"/>
                </a:cubicBezTo>
                <a:cubicBezTo>
                  <a:pt x="12" y="37"/>
                  <a:pt x="12" y="37"/>
                  <a:pt x="12" y="37"/>
                </a:cubicBezTo>
                <a:cubicBezTo>
                  <a:pt x="13" y="36"/>
                  <a:pt x="14" y="35"/>
                  <a:pt x="16" y="34"/>
                </a:cubicBezTo>
                <a:cubicBezTo>
                  <a:pt x="16" y="33"/>
                  <a:pt x="17" y="31"/>
                  <a:pt x="17" y="30"/>
                </a:cubicBezTo>
                <a:cubicBezTo>
                  <a:pt x="18" y="28"/>
                  <a:pt x="20" y="27"/>
                  <a:pt x="23" y="26"/>
                </a:cubicBezTo>
                <a:cubicBezTo>
                  <a:pt x="24" y="26"/>
                  <a:pt x="24" y="26"/>
                  <a:pt x="25" y="26"/>
                </a:cubicBezTo>
                <a:cubicBezTo>
                  <a:pt x="28" y="26"/>
                  <a:pt x="31" y="27"/>
                  <a:pt x="33" y="30"/>
                </a:cubicBezTo>
                <a:cubicBezTo>
                  <a:pt x="33" y="30"/>
                  <a:pt x="34" y="30"/>
                  <a:pt x="34" y="30"/>
                </a:cubicBezTo>
                <a:cubicBezTo>
                  <a:pt x="36" y="30"/>
                  <a:pt x="37" y="30"/>
                  <a:pt x="38" y="31"/>
                </a:cubicBezTo>
                <a:cubicBezTo>
                  <a:pt x="46" y="29"/>
                  <a:pt x="46" y="29"/>
                  <a:pt x="46" y="29"/>
                </a:cubicBezTo>
                <a:cubicBezTo>
                  <a:pt x="46" y="29"/>
                  <a:pt x="47" y="28"/>
                  <a:pt x="48" y="28"/>
                </a:cubicBezTo>
                <a:cubicBezTo>
                  <a:pt x="53" y="28"/>
                  <a:pt x="58" y="32"/>
                  <a:pt x="59" y="37"/>
                </a:cubicBezTo>
                <a:cubicBezTo>
                  <a:pt x="73" y="91"/>
                  <a:pt x="73" y="91"/>
                  <a:pt x="73" y="91"/>
                </a:cubicBezTo>
                <a:cubicBezTo>
                  <a:pt x="74" y="94"/>
                  <a:pt x="73" y="97"/>
                  <a:pt x="72" y="99"/>
                </a:cubicBezTo>
                <a:cubicBezTo>
                  <a:pt x="70" y="102"/>
                  <a:pt x="68" y="103"/>
                  <a:pt x="65" y="104"/>
                </a:cubicBezTo>
                <a:cubicBezTo>
                  <a:pt x="59" y="106"/>
                  <a:pt x="59" y="106"/>
                  <a:pt x="59" y="106"/>
                </a:cubicBezTo>
                <a:cubicBezTo>
                  <a:pt x="112" y="106"/>
                  <a:pt x="112" y="106"/>
                  <a:pt x="112" y="106"/>
                </a:cubicBezTo>
                <a:cubicBezTo>
                  <a:pt x="116" y="106"/>
                  <a:pt x="120" y="102"/>
                  <a:pt x="120" y="98"/>
                </a:cubicBezTo>
                <a:cubicBezTo>
                  <a:pt x="120" y="25"/>
                  <a:pt x="120" y="25"/>
                  <a:pt x="120" y="25"/>
                </a:cubicBezTo>
                <a:cubicBezTo>
                  <a:pt x="120" y="23"/>
                  <a:pt x="119" y="20"/>
                  <a:pt x="117" y="18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29" name="Freeform 381"/>
          <p:cNvSpPr>
            <a:spLocks noChangeAspect="1" noEditPoints="1"/>
          </p:cNvSpPr>
          <p:nvPr userDrawn="1"/>
        </p:nvSpPr>
        <p:spPr bwMode="auto">
          <a:xfrm>
            <a:off x="3728969" y="4314118"/>
            <a:ext cx="548640" cy="497004"/>
          </a:xfrm>
          <a:custGeom>
            <a:avLst/>
            <a:gdLst/>
            <a:ahLst/>
            <a:cxnLst>
              <a:cxn ang="0">
                <a:pos x="91" y="55"/>
              </a:cxn>
              <a:cxn ang="0">
                <a:pos x="91" y="28"/>
              </a:cxn>
              <a:cxn ang="0">
                <a:pos x="68" y="28"/>
              </a:cxn>
              <a:cxn ang="0">
                <a:pos x="68" y="12"/>
              </a:cxn>
              <a:cxn ang="0">
                <a:pos x="91" y="5"/>
              </a:cxn>
              <a:cxn ang="0">
                <a:pos x="91" y="28"/>
              </a:cxn>
              <a:cxn ang="0">
                <a:pos x="114" y="28"/>
              </a:cxn>
              <a:cxn ang="0">
                <a:pos x="91" y="55"/>
              </a:cxn>
              <a:cxn ang="0">
                <a:pos x="91" y="0"/>
              </a:cxn>
              <a:cxn ang="0">
                <a:pos x="64" y="8"/>
              </a:cxn>
              <a:cxn ang="0">
                <a:pos x="64" y="28"/>
              </a:cxn>
              <a:cxn ang="0">
                <a:pos x="91" y="59"/>
              </a:cxn>
              <a:cxn ang="0">
                <a:pos x="118" y="28"/>
              </a:cxn>
              <a:cxn ang="0">
                <a:pos x="118" y="8"/>
              </a:cxn>
              <a:cxn ang="0">
                <a:pos x="91" y="0"/>
              </a:cxn>
              <a:cxn ang="0">
                <a:pos x="37" y="76"/>
              </a:cxn>
              <a:cxn ang="0">
                <a:pos x="37" y="85"/>
              </a:cxn>
              <a:cxn ang="0">
                <a:pos x="33" y="85"/>
              </a:cxn>
              <a:cxn ang="0">
                <a:pos x="33" y="76"/>
              </a:cxn>
              <a:cxn ang="0">
                <a:pos x="29" y="76"/>
              </a:cxn>
              <a:cxn ang="0">
                <a:pos x="35" y="68"/>
              </a:cxn>
              <a:cxn ang="0">
                <a:pos x="41" y="76"/>
              </a:cxn>
              <a:cxn ang="0">
                <a:pos x="37" y="76"/>
              </a:cxn>
              <a:cxn ang="0">
                <a:pos x="39" y="95"/>
              </a:cxn>
              <a:cxn ang="0">
                <a:pos x="15" y="95"/>
              </a:cxn>
              <a:cxn ang="0">
                <a:pos x="15" y="91"/>
              </a:cxn>
              <a:cxn ang="0">
                <a:pos x="39" y="91"/>
              </a:cxn>
              <a:cxn ang="0">
                <a:pos x="39" y="95"/>
              </a:cxn>
              <a:cxn ang="0">
                <a:pos x="19" y="68"/>
              </a:cxn>
              <a:cxn ang="0">
                <a:pos x="25" y="76"/>
              </a:cxn>
              <a:cxn ang="0">
                <a:pos x="21" y="76"/>
              </a:cxn>
              <a:cxn ang="0">
                <a:pos x="21" y="85"/>
              </a:cxn>
              <a:cxn ang="0">
                <a:pos x="17" y="85"/>
              </a:cxn>
              <a:cxn ang="0">
                <a:pos x="17" y="76"/>
              </a:cxn>
              <a:cxn ang="0">
                <a:pos x="13" y="76"/>
              </a:cxn>
              <a:cxn ang="0">
                <a:pos x="19" y="68"/>
              </a:cxn>
              <a:cxn ang="0">
                <a:pos x="94" y="64"/>
              </a:cxn>
              <a:cxn ang="0">
                <a:pos x="91" y="65"/>
              </a:cxn>
              <a:cxn ang="0">
                <a:pos x="89" y="64"/>
              </a:cxn>
              <a:cxn ang="0">
                <a:pos x="59" y="28"/>
              </a:cxn>
              <a:cxn ang="0">
                <a:pos x="59" y="19"/>
              </a:cxn>
              <a:cxn ang="0">
                <a:pos x="53" y="19"/>
              </a:cxn>
              <a:cxn ang="0">
                <a:pos x="53" y="32"/>
              </a:cxn>
              <a:cxn ang="0">
                <a:pos x="41" y="32"/>
              </a:cxn>
              <a:cxn ang="0">
                <a:pos x="41" y="19"/>
              </a:cxn>
              <a:cxn ang="0">
                <a:pos x="16" y="19"/>
              </a:cxn>
              <a:cxn ang="0">
                <a:pos x="0" y="36"/>
              </a:cxn>
              <a:cxn ang="0">
                <a:pos x="0" y="90"/>
              </a:cxn>
              <a:cxn ang="0">
                <a:pos x="16" y="107"/>
              </a:cxn>
              <a:cxn ang="0">
                <a:pos x="78" y="107"/>
              </a:cxn>
              <a:cxn ang="0">
                <a:pos x="94" y="90"/>
              </a:cxn>
              <a:cxn ang="0">
                <a:pos x="94" y="63"/>
              </a:cxn>
              <a:cxn ang="0">
                <a:pos x="94" y="64"/>
              </a:cxn>
            </a:cxnLst>
            <a:rect l="0" t="0" r="r" b="b"/>
            <a:pathLst>
              <a:path w="118" h="107">
                <a:moveTo>
                  <a:pt x="91" y="55"/>
                </a:moveTo>
                <a:cubicBezTo>
                  <a:pt x="91" y="28"/>
                  <a:pt x="91" y="28"/>
                  <a:pt x="91" y="28"/>
                </a:cubicBezTo>
                <a:cubicBezTo>
                  <a:pt x="68" y="28"/>
                  <a:pt x="68" y="28"/>
                  <a:pt x="68" y="28"/>
                </a:cubicBezTo>
                <a:cubicBezTo>
                  <a:pt x="68" y="12"/>
                  <a:pt x="68" y="12"/>
                  <a:pt x="68" y="12"/>
                </a:cubicBezTo>
                <a:cubicBezTo>
                  <a:pt x="77" y="11"/>
                  <a:pt x="85" y="9"/>
                  <a:pt x="91" y="5"/>
                </a:cubicBezTo>
                <a:cubicBezTo>
                  <a:pt x="91" y="28"/>
                  <a:pt x="91" y="28"/>
                  <a:pt x="91" y="28"/>
                </a:cubicBezTo>
                <a:cubicBezTo>
                  <a:pt x="114" y="28"/>
                  <a:pt x="114" y="28"/>
                  <a:pt x="114" y="28"/>
                </a:cubicBezTo>
                <a:cubicBezTo>
                  <a:pt x="114" y="38"/>
                  <a:pt x="107" y="46"/>
                  <a:pt x="91" y="55"/>
                </a:cubicBezTo>
                <a:moveTo>
                  <a:pt x="91" y="0"/>
                </a:moveTo>
                <a:cubicBezTo>
                  <a:pt x="85" y="5"/>
                  <a:pt x="76" y="8"/>
                  <a:pt x="64" y="8"/>
                </a:cubicBezTo>
                <a:cubicBezTo>
                  <a:pt x="64" y="28"/>
                  <a:pt x="64" y="28"/>
                  <a:pt x="64" y="28"/>
                </a:cubicBezTo>
                <a:cubicBezTo>
                  <a:pt x="64" y="41"/>
                  <a:pt x="75" y="51"/>
                  <a:pt x="91" y="59"/>
                </a:cubicBezTo>
                <a:cubicBezTo>
                  <a:pt x="107" y="51"/>
                  <a:pt x="118" y="41"/>
                  <a:pt x="118" y="28"/>
                </a:cubicBezTo>
                <a:cubicBezTo>
                  <a:pt x="118" y="8"/>
                  <a:pt x="118" y="8"/>
                  <a:pt x="118" y="8"/>
                </a:cubicBezTo>
                <a:cubicBezTo>
                  <a:pt x="107" y="8"/>
                  <a:pt x="98" y="5"/>
                  <a:pt x="91" y="0"/>
                </a:cubicBezTo>
                <a:moveTo>
                  <a:pt x="37" y="76"/>
                </a:moveTo>
                <a:cubicBezTo>
                  <a:pt x="37" y="85"/>
                  <a:pt x="37" y="85"/>
                  <a:pt x="37" y="85"/>
                </a:cubicBezTo>
                <a:cubicBezTo>
                  <a:pt x="33" y="85"/>
                  <a:pt x="33" y="85"/>
                  <a:pt x="33" y="85"/>
                </a:cubicBezTo>
                <a:cubicBezTo>
                  <a:pt x="33" y="76"/>
                  <a:pt x="33" y="76"/>
                  <a:pt x="33" y="76"/>
                </a:cubicBezTo>
                <a:cubicBezTo>
                  <a:pt x="29" y="76"/>
                  <a:pt x="29" y="76"/>
                  <a:pt x="29" y="76"/>
                </a:cubicBezTo>
                <a:cubicBezTo>
                  <a:pt x="35" y="68"/>
                  <a:pt x="35" y="68"/>
                  <a:pt x="35" y="68"/>
                </a:cubicBezTo>
                <a:cubicBezTo>
                  <a:pt x="41" y="76"/>
                  <a:pt x="41" y="76"/>
                  <a:pt x="41" y="76"/>
                </a:cubicBezTo>
                <a:lnTo>
                  <a:pt x="37" y="76"/>
                </a:lnTo>
                <a:close/>
                <a:moveTo>
                  <a:pt x="39" y="95"/>
                </a:moveTo>
                <a:cubicBezTo>
                  <a:pt x="15" y="95"/>
                  <a:pt x="15" y="95"/>
                  <a:pt x="15" y="95"/>
                </a:cubicBezTo>
                <a:cubicBezTo>
                  <a:pt x="15" y="91"/>
                  <a:pt x="15" y="91"/>
                  <a:pt x="15" y="91"/>
                </a:cubicBezTo>
                <a:cubicBezTo>
                  <a:pt x="39" y="91"/>
                  <a:pt x="39" y="91"/>
                  <a:pt x="39" y="91"/>
                </a:cubicBezTo>
                <a:lnTo>
                  <a:pt x="39" y="95"/>
                </a:lnTo>
                <a:close/>
                <a:moveTo>
                  <a:pt x="19" y="68"/>
                </a:moveTo>
                <a:cubicBezTo>
                  <a:pt x="25" y="76"/>
                  <a:pt x="25" y="76"/>
                  <a:pt x="25" y="76"/>
                </a:cubicBezTo>
                <a:cubicBezTo>
                  <a:pt x="21" y="76"/>
                  <a:pt x="21" y="76"/>
                  <a:pt x="21" y="76"/>
                </a:cubicBezTo>
                <a:cubicBezTo>
                  <a:pt x="21" y="85"/>
                  <a:pt x="21" y="85"/>
                  <a:pt x="21" y="85"/>
                </a:cubicBezTo>
                <a:cubicBezTo>
                  <a:pt x="17" y="85"/>
                  <a:pt x="17" y="85"/>
                  <a:pt x="17" y="85"/>
                </a:cubicBezTo>
                <a:cubicBezTo>
                  <a:pt x="17" y="76"/>
                  <a:pt x="17" y="76"/>
                  <a:pt x="17" y="76"/>
                </a:cubicBezTo>
                <a:cubicBezTo>
                  <a:pt x="13" y="76"/>
                  <a:pt x="13" y="76"/>
                  <a:pt x="13" y="76"/>
                </a:cubicBezTo>
                <a:lnTo>
                  <a:pt x="19" y="68"/>
                </a:lnTo>
                <a:close/>
                <a:moveTo>
                  <a:pt x="94" y="64"/>
                </a:moveTo>
                <a:cubicBezTo>
                  <a:pt x="91" y="65"/>
                  <a:pt x="91" y="65"/>
                  <a:pt x="91" y="65"/>
                </a:cubicBezTo>
                <a:cubicBezTo>
                  <a:pt x="89" y="64"/>
                  <a:pt x="89" y="64"/>
                  <a:pt x="89" y="64"/>
                </a:cubicBezTo>
                <a:cubicBezTo>
                  <a:pt x="75" y="56"/>
                  <a:pt x="59" y="46"/>
                  <a:pt x="59" y="28"/>
                </a:cubicBezTo>
                <a:cubicBezTo>
                  <a:pt x="59" y="19"/>
                  <a:pt x="59" y="19"/>
                  <a:pt x="59" y="19"/>
                </a:cubicBezTo>
                <a:cubicBezTo>
                  <a:pt x="53" y="19"/>
                  <a:pt x="53" y="19"/>
                  <a:pt x="53" y="19"/>
                </a:cubicBezTo>
                <a:cubicBezTo>
                  <a:pt x="53" y="32"/>
                  <a:pt x="53" y="32"/>
                  <a:pt x="53" y="32"/>
                </a:cubicBezTo>
                <a:cubicBezTo>
                  <a:pt x="41" y="32"/>
                  <a:pt x="41" y="32"/>
                  <a:pt x="41" y="32"/>
                </a:cubicBezTo>
                <a:cubicBezTo>
                  <a:pt x="41" y="19"/>
                  <a:pt x="41" y="19"/>
                  <a:pt x="41" y="19"/>
                </a:cubicBezTo>
                <a:cubicBezTo>
                  <a:pt x="16" y="19"/>
                  <a:pt x="16" y="19"/>
                  <a:pt x="16" y="19"/>
                </a:cubicBezTo>
                <a:cubicBezTo>
                  <a:pt x="7" y="19"/>
                  <a:pt x="0" y="27"/>
                  <a:pt x="0" y="36"/>
                </a:cubicBezTo>
                <a:cubicBezTo>
                  <a:pt x="0" y="90"/>
                  <a:pt x="0" y="90"/>
                  <a:pt x="0" y="90"/>
                </a:cubicBezTo>
                <a:cubicBezTo>
                  <a:pt x="0" y="99"/>
                  <a:pt x="7" y="107"/>
                  <a:pt x="16" y="107"/>
                </a:cubicBezTo>
                <a:cubicBezTo>
                  <a:pt x="78" y="107"/>
                  <a:pt x="78" y="107"/>
                  <a:pt x="78" y="107"/>
                </a:cubicBezTo>
                <a:cubicBezTo>
                  <a:pt x="87" y="107"/>
                  <a:pt x="94" y="99"/>
                  <a:pt x="94" y="90"/>
                </a:cubicBezTo>
                <a:cubicBezTo>
                  <a:pt x="94" y="63"/>
                  <a:pt x="94" y="63"/>
                  <a:pt x="94" y="63"/>
                </a:cubicBezTo>
                <a:cubicBezTo>
                  <a:pt x="94" y="63"/>
                  <a:pt x="94" y="64"/>
                  <a:pt x="94" y="64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30" name="Freeform 374"/>
          <p:cNvSpPr>
            <a:spLocks noChangeAspect="1" noEditPoints="1"/>
          </p:cNvSpPr>
          <p:nvPr userDrawn="1"/>
        </p:nvSpPr>
        <p:spPr bwMode="auto">
          <a:xfrm>
            <a:off x="3666212" y="2774031"/>
            <a:ext cx="548640" cy="590108"/>
          </a:xfrm>
          <a:custGeom>
            <a:avLst/>
            <a:gdLst/>
            <a:ahLst/>
            <a:cxnLst>
              <a:cxn ang="0">
                <a:pos x="71" y="23"/>
              </a:cxn>
              <a:cxn ang="0">
                <a:pos x="65" y="23"/>
              </a:cxn>
              <a:cxn ang="0">
                <a:pos x="65" y="35"/>
              </a:cxn>
              <a:cxn ang="0">
                <a:pos x="63" y="37"/>
              </a:cxn>
              <a:cxn ang="0">
                <a:pos x="57" y="37"/>
              </a:cxn>
              <a:cxn ang="0">
                <a:pos x="54" y="35"/>
              </a:cxn>
              <a:cxn ang="0">
                <a:pos x="54" y="23"/>
              </a:cxn>
              <a:cxn ang="0">
                <a:pos x="49" y="23"/>
              </a:cxn>
              <a:cxn ang="0">
                <a:pos x="47" y="20"/>
              </a:cxn>
              <a:cxn ang="0">
                <a:pos x="58" y="2"/>
              </a:cxn>
              <a:cxn ang="0">
                <a:pos x="62" y="2"/>
              </a:cxn>
              <a:cxn ang="0">
                <a:pos x="72" y="20"/>
              </a:cxn>
              <a:cxn ang="0">
                <a:pos x="71" y="23"/>
              </a:cxn>
              <a:cxn ang="0">
                <a:pos x="117" y="83"/>
              </a:cxn>
              <a:cxn ang="0">
                <a:pos x="108" y="83"/>
              </a:cxn>
              <a:cxn ang="0">
                <a:pos x="108" y="118"/>
              </a:cxn>
              <a:cxn ang="0">
                <a:pos x="63" y="128"/>
              </a:cxn>
              <a:cxn ang="0">
                <a:pos x="56" y="128"/>
              </a:cxn>
              <a:cxn ang="0">
                <a:pos x="13" y="119"/>
              </a:cxn>
              <a:cxn ang="0">
                <a:pos x="12" y="117"/>
              </a:cxn>
              <a:cxn ang="0">
                <a:pos x="11" y="88"/>
              </a:cxn>
              <a:cxn ang="0">
                <a:pos x="12" y="86"/>
              </a:cxn>
              <a:cxn ang="0">
                <a:pos x="49" y="83"/>
              </a:cxn>
              <a:cxn ang="0">
                <a:pos x="51" y="82"/>
              </a:cxn>
              <a:cxn ang="0">
                <a:pos x="60" y="61"/>
              </a:cxn>
              <a:cxn ang="0">
                <a:pos x="60" y="119"/>
              </a:cxn>
              <a:cxn ang="0">
                <a:pos x="100" y="112"/>
              </a:cxn>
              <a:cxn ang="0">
                <a:pos x="100" y="82"/>
              </a:cxn>
              <a:cxn ang="0">
                <a:pos x="76" y="80"/>
              </a:cxn>
              <a:cxn ang="0">
                <a:pos x="72" y="77"/>
              </a:cxn>
              <a:cxn ang="0">
                <a:pos x="59" y="50"/>
              </a:cxn>
              <a:cxn ang="0">
                <a:pos x="47" y="78"/>
              </a:cxn>
              <a:cxn ang="0">
                <a:pos x="46" y="79"/>
              </a:cxn>
              <a:cxn ang="0">
                <a:pos x="2" y="83"/>
              </a:cxn>
              <a:cxn ang="0">
                <a:pos x="1" y="81"/>
              </a:cxn>
              <a:cxn ang="0">
                <a:pos x="12" y="56"/>
              </a:cxn>
              <a:cxn ang="0">
                <a:pos x="13" y="55"/>
              </a:cxn>
              <a:cxn ang="0">
                <a:pos x="58" y="47"/>
              </a:cxn>
              <a:cxn ang="0">
                <a:pos x="59" y="47"/>
              </a:cxn>
              <a:cxn ang="0">
                <a:pos x="61" y="47"/>
              </a:cxn>
              <a:cxn ang="0">
                <a:pos x="106" y="55"/>
              </a:cxn>
              <a:cxn ang="0">
                <a:pos x="108" y="56"/>
              </a:cxn>
              <a:cxn ang="0">
                <a:pos x="119" y="81"/>
              </a:cxn>
              <a:cxn ang="0">
                <a:pos x="117" y="83"/>
              </a:cxn>
            </a:cxnLst>
            <a:rect l="0" t="0" r="r" b="b"/>
            <a:pathLst>
              <a:path w="119" h="128">
                <a:moveTo>
                  <a:pt x="71" y="23"/>
                </a:moveTo>
                <a:cubicBezTo>
                  <a:pt x="65" y="23"/>
                  <a:pt x="65" y="23"/>
                  <a:pt x="65" y="23"/>
                </a:cubicBezTo>
                <a:cubicBezTo>
                  <a:pt x="65" y="35"/>
                  <a:pt x="65" y="35"/>
                  <a:pt x="65" y="35"/>
                </a:cubicBezTo>
                <a:cubicBezTo>
                  <a:pt x="65" y="36"/>
                  <a:pt x="64" y="37"/>
                  <a:pt x="63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5" y="37"/>
                  <a:pt x="54" y="36"/>
                  <a:pt x="54" y="35"/>
                </a:cubicBezTo>
                <a:cubicBezTo>
                  <a:pt x="54" y="23"/>
                  <a:pt x="54" y="23"/>
                  <a:pt x="54" y="23"/>
                </a:cubicBezTo>
                <a:cubicBezTo>
                  <a:pt x="49" y="23"/>
                  <a:pt x="49" y="23"/>
                  <a:pt x="49" y="23"/>
                </a:cubicBezTo>
                <a:cubicBezTo>
                  <a:pt x="47" y="23"/>
                  <a:pt x="46" y="22"/>
                  <a:pt x="47" y="20"/>
                </a:cubicBezTo>
                <a:cubicBezTo>
                  <a:pt x="58" y="2"/>
                  <a:pt x="58" y="2"/>
                  <a:pt x="58" y="2"/>
                </a:cubicBezTo>
                <a:cubicBezTo>
                  <a:pt x="59" y="0"/>
                  <a:pt x="61" y="0"/>
                  <a:pt x="62" y="2"/>
                </a:cubicBezTo>
                <a:cubicBezTo>
                  <a:pt x="72" y="20"/>
                  <a:pt x="72" y="20"/>
                  <a:pt x="72" y="20"/>
                </a:cubicBezTo>
                <a:cubicBezTo>
                  <a:pt x="73" y="22"/>
                  <a:pt x="72" y="23"/>
                  <a:pt x="71" y="23"/>
                </a:cubicBezTo>
                <a:moveTo>
                  <a:pt x="117" y="83"/>
                </a:moveTo>
                <a:cubicBezTo>
                  <a:pt x="108" y="83"/>
                  <a:pt x="108" y="83"/>
                  <a:pt x="108" y="83"/>
                </a:cubicBezTo>
                <a:cubicBezTo>
                  <a:pt x="108" y="118"/>
                  <a:pt x="108" y="118"/>
                  <a:pt x="108" y="118"/>
                </a:cubicBezTo>
                <a:cubicBezTo>
                  <a:pt x="63" y="128"/>
                  <a:pt x="63" y="128"/>
                  <a:pt x="63" y="128"/>
                </a:cubicBezTo>
                <a:cubicBezTo>
                  <a:pt x="61" y="128"/>
                  <a:pt x="58" y="128"/>
                  <a:pt x="56" y="128"/>
                </a:cubicBezTo>
                <a:cubicBezTo>
                  <a:pt x="13" y="119"/>
                  <a:pt x="13" y="119"/>
                  <a:pt x="13" y="119"/>
                </a:cubicBezTo>
                <a:cubicBezTo>
                  <a:pt x="12" y="118"/>
                  <a:pt x="12" y="118"/>
                  <a:pt x="12" y="117"/>
                </a:cubicBezTo>
                <a:cubicBezTo>
                  <a:pt x="11" y="88"/>
                  <a:pt x="11" y="88"/>
                  <a:pt x="11" y="88"/>
                </a:cubicBezTo>
                <a:cubicBezTo>
                  <a:pt x="11" y="87"/>
                  <a:pt x="12" y="86"/>
                  <a:pt x="12" y="86"/>
                </a:cubicBezTo>
                <a:cubicBezTo>
                  <a:pt x="49" y="83"/>
                  <a:pt x="49" y="83"/>
                  <a:pt x="49" y="83"/>
                </a:cubicBezTo>
                <a:cubicBezTo>
                  <a:pt x="50" y="83"/>
                  <a:pt x="50" y="83"/>
                  <a:pt x="51" y="82"/>
                </a:cubicBezTo>
                <a:cubicBezTo>
                  <a:pt x="60" y="61"/>
                  <a:pt x="60" y="61"/>
                  <a:pt x="60" y="61"/>
                </a:cubicBezTo>
                <a:cubicBezTo>
                  <a:pt x="60" y="119"/>
                  <a:pt x="60" y="119"/>
                  <a:pt x="60" y="119"/>
                </a:cubicBezTo>
                <a:cubicBezTo>
                  <a:pt x="100" y="112"/>
                  <a:pt x="100" y="112"/>
                  <a:pt x="100" y="112"/>
                </a:cubicBezTo>
                <a:cubicBezTo>
                  <a:pt x="100" y="82"/>
                  <a:pt x="100" y="82"/>
                  <a:pt x="100" y="82"/>
                </a:cubicBezTo>
                <a:cubicBezTo>
                  <a:pt x="76" y="80"/>
                  <a:pt x="76" y="80"/>
                  <a:pt x="76" y="80"/>
                </a:cubicBezTo>
                <a:cubicBezTo>
                  <a:pt x="74" y="80"/>
                  <a:pt x="72" y="79"/>
                  <a:pt x="72" y="77"/>
                </a:cubicBezTo>
                <a:cubicBezTo>
                  <a:pt x="59" y="50"/>
                  <a:pt x="59" y="50"/>
                  <a:pt x="59" y="50"/>
                </a:cubicBezTo>
                <a:cubicBezTo>
                  <a:pt x="47" y="78"/>
                  <a:pt x="47" y="78"/>
                  <a:pt x="47" y="78"/>
                </a:cubicBezTo>
                <a:cubicBezTo>
                  <a:pt x="47" y="78"/>
                  <a:pt x="46" y="79"/>
                  <a:pt x="46" y="79"/>
                </a:cubicBezTo>
                <a:cubicBezTo>
                  <a:pt x="2" y="83"/>
                  <a:pt x="2" y="83"/>
                  <a:pt x="2" y="83"/>
                </a:cubicBezTo>
                <a:cubicBezTo>
                  <a:pt x="1" y="83"/>
                  <a:pt x="0" y="82"/>
                  <a:pt x="1" y="81"/>
                </a:cubicBezTo>
                <a:cubicBezTo>
                  <a:pt x="12" y="56"/>
                  <a:pt x="12" y="56"/>
                  <a:pt x="12" y="56"/>
                </a:cubicBezTo>
                <a:cubicBezTo>
                  <a:pt x="12" y="56"/>
                  <a:pt x="13" y="55"/>
                  <a:pt x="13" y="55"/>
                </a:cubicBezTo>
                <a:cubicBezTo>
                  <a:pt x="58" y="47"/>
                  <a:pt x="58" y="47"/>
                  <a:pt x="58" y="47"/>
                </a:cubicBezTo>
                <a:cubicBezTo>
                  <a:pt x="59" y="47"/>
                  <a:pt x="59" y="47"/>
                  <a:pt x="59" y="47"/>
                </a:cubicBezTo>
                <a:cubicBezTo>
                  <a:pt x="61" y="47"/>
                  <a:pt x="61" y="47"/>
                  <a:pt x="61" y="47"/>
                </a:cubicBezTo>
                <a:cubicBezTo>
                  <a:pt x="106" y="55"/>
                  <a:pt x="106" y="55"/>
                  <a:pt x="106" y="55"/>
                </a:cubicBezTo>
                <a:cubicBezTo>
                  <a:pt x="107" y="55"/>
                  <a:pt x="107" y="56"/>
                  <a:pt x="108" y="56"/>
                </a:cubicBezTo>
                <a:cubicBezTo>
                  <a:pt x="119" y="81"/>
                  <a:pt x="119" y="81"/>
                  <a:pt x="119" y="81"/>
                </a:cubicBezTo>
                <a:cubicBezTo>
                  <a:pt x="119" y="82"/>
                  <a:pt x="118" y="83"/>
                  <a:pt x="117" y="83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31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251520" y="1609637"/>
            <a:ext cx="2089945" cy="1675347"/>
          </a:xfrm>
        </p:spPr>
        <p:txBody>
          <a:bodyPr/>
          <a:lstStyle>
            <a:lvl1pPr marL="0" indent="0" algn="l">
              <a:buFontTx/>
              <a:buNone/>
              <a:defRPr sz="3000" b="1">
                <a:ln w="10541" cmpd="sng">
                  <a:noFill/>
                  <a:prstDash val="solid"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0" indent="0" algn="l">
              <a:buFontTx/>
              <a:buNone/>
              <a:defRPr sz="220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1200150" indent="-285750">
              <a:buFontTx/>
              <a:buBlip>
                <a:blip r:embed="rId2"/>
              </a:buBlip>
              <a:defRPr>
                <a:solidFill>
                  <a:srgbClr val="FF0000"/>
                </a:solidFill>
              </a:defRPr>
            </a:lvl3pPr>
          </a:lstStyle>
          <a:p>
            <a:pPr lvl="0"/>
            <a:r>
              <a:rPr lang="zh-TW" altLang="en-US" dirty="0"/>
              <a:t>主標文字</a:t>
            </a:r>
          </a:p>
          <a:p>
            <a:pPr lvl="1"/>
            <a:r>
              <a:rPr lang="zh-TW" altLang="en-US" dirty="0"/>
              <a:t>副標文字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4" name="內容版面配置區 2"/>
          <p:cNvSpPr>
            <a:spLocks noGrp="1"/>
          </p:cNvSpPr>
          <p:nvPr>
            <p:ph idx="12" hasCustomPrompt="1"/>
          </p:nvPr>
        </p:nvSpPr>
        <p:spPr>
          <a:xfrm>
            <a:off x="6876256" y="1609637"/>
            <a:ext cx="2089945" cy="1675347"/>
          </a:xfrm>
        </p:spPr>
        <p:txBody>
          <a:bodyPr/>
          <a:lstStyle>
            <a:lvl1pPr marL="0" indent="0" algn="l">
              <a:buFontTx/>
              <a:buNone/>
              <a:defRPr sz="3000" b="1">
                <a:ln w="10541" cmpd="sng">
                  <a:noFill/>
                  <a:prstDash val="solid"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0" indent="0" algn="l">
              <a:buFontTx/>
              <a:buNone/>
              <a:defRPr sz="220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1200150" indent="-285750">
              <a:buFontTx/>
              <a:buBlip>
                <a:blip r:embed="rId2"/>
              </a:buBlip>
              <a:defRPr>
                <a:solidFill>
                  <a:srgbClr val="FF0000"/>
                </a:solidFill>
              </a:defRPr>
            </a:lvl3pPr>
          </a:lstStyle>
          <a:p>
            <a:pPr lvl="0"/>
            <a:r>
              <a:rPr lang="zh-TW" altLang="en-US" dirty="0"/>
              <a:t>主標文字</a:t>
            </a:r>
          </a:p>
          <a:p>
            <a:pPr lvl="1"/>
            <a:r>
              <a:rPr lang="zh-TW" altLang="en-US" dirty="0"/>
              <a:t>副標文字</a:t>
            </a:r>
          </a:p>
        </p:txBody>
      </p:sp>
      <p:sp>
        <p:nvSpPr>
          <p:cNvPr id="37" name="內容版面配置區 2"/>
          <p:cNvSpPr>
            <a:spLocks noGrp="1"/>
          </p:cNvSpPr>
          <p:nvPr>
            <p:ph idx="13" hasCustomPrompt="1"/>
          </p:nvPr>
        </p:nvSpPr>
        <p:spPr>
          <a:xfrm>
            <a:off x="251520" y="4231924"/>
            <a:ext cx="2089945" cy="1675347"/>
          </a:xfrm>
        </p:spPr>
        <p:txBody>
          <a:bodyPr/>
          <a:lstStyle>
            <a:lvl1pPr marL="0" indent="0" algn="l">
              <a:buFontTx/>
              <a:buNone/>
              <a:defRPr sz="3000" b="1">
                <a:ln w="10541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0" indent="0" algn="l">
              <a:buFontTx/>
              <a:buNone/>
              <a:defRPr sz="220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1200150" indent="-285750">
              <a:buFontTx/>
              <a:buBlip>
                <a:blip r:embed="rId2"/>
              </a:buBlip>
              <a:defRPr>
                <a:solidFill>
                  <a:srgbClr val="FF0000"/>
                </a:solidFill>
              </a:defRPr>
            </a:lvl3pPr>
          </a:lstStyle>
          <a:p>
            <a:pPr lvl="0"/>
            <a:r>
              <a:rPr lang="zh-TW" altLang="en-US" dirty="0"/>
              <a:t>主標文字</a:t>
            </a:r>
          </a:p>
          <a:p>
            <a:pPr lvl="1"/>
            <a:r>
              <a:rPr lang="zh-TW" altLang="en-US" dirty="0"/>
              <a:t>副標文字</a:t>
            </a:r>
          </a:p>
        </p:txBody>
      </p:sp>
      <p:sp>
        <p:nvSpPr>
          <p:cNvPr id="38" name="內容版面配置區 2"/>
          <p:cNvSpPr>
            <a:spLocks noGrp="1"/>
          </p:cNvSpPr>
          <p:nvPr>
            <p:ph idx="14" hasCustomPrompt="1"/>
          </p:nvPr>
        </p:nvSpPr>
        <p:spPr>
          <a:xfrm>
            <a:off x="6876256" y="4221088"/>
            <a:ext cx="2089945" cy="1675347"/>
          </a:xfrm>
        </p:spPr>
        <p:txBody>
          <a:bodyPr/>
          <a:lstStyle>
            <a:lvl1pPr marL="0" indent="0" algn="l">
              <a:buFontTx/>
              <a:buNone/>
              <a:defRPr sz="3000" b="1">
                <a:ln w="10541" cmpd="sng">
                  <a:noFill/>
                  <a:prstDash val="solid"/>
                </a:ln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0" indent="0" algn="l">
              <a:buFontTx/>
              <a:buNone/>
              <a:defRPr sz="220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1200150" indent="-285750">
              <a:buFontTx/>
              <a:buBlip>
                <a:blip r:embed="rId2"/>
              </a:buBlip>
              <a:defRPr>
                <a:solidFill>
                  <a:srgbClr val="FF0000"/>
                </a:solidFill>
              </a:defRPr>
            </a:lvl3pPr>
          </a:lstStyle>
          <a:p>
            <a:pPr lvl="0"/>
            <a:r>
              <a:rPr lang="zh-TW" altLang="en-US" dirty="0"/>
              <a:t>主標文字</a:t>
            </a:r>
          </a:p>
          <a:p>
            <a:pPr lvl="1"/>
            <a:r>
              <a:rPr lang="zh-TW" altLang="en-US" dirty="0"/>
              <a:t>副標文字</a:t>
            </a:r>
          </a:p>
        </p:txBody>
      </p:sp>
    </p:spTree>
    <p:extLst>
      <p:ext uri="{BB962C8B-B14F-4D97-AF65-F5344CB8AC3E}">
        <p14:creationId xmlns:p14="http://schemas.microsoft.com/office/powerpoint/2010/main" val="19964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7" grpId="0" animBg="1"/>
      <p:bldP spid="28" grpId="0" animBg="1"/>
      <p:bldP spid="29" grpId="0" animBg="1"/>
      <p:bldP spid="30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grpSp>
        <p:nvGrpSpPr>
          <p:cNvPr id="33" name="群組 32"/>
          <p:cNvGrpSpPr/>
          <p:nvPr userDrawn="1"/>
        </p:nvGrpSpPr>
        <p:grpSpPr>
          <a:xfrm>
            <a:off x="189974" y="1821577"/>
            <a:ext cx="3805962" cy="3191599"/>
            <a:chOff x="249475" y="1700810"/>
            <a:chExt cx="4694856" cy="3937004"/>
          </a:xfrm>
        </p:grpSpPr>
        <p:sp>
          <p:nvSpPr>
            <p:cNvPr id="5" name="Freeform 10"/>
            <p:cNvSpPr>
              <a:spLocks/>
            </p:cNvSpPr>
            <p:nvPr userDrawn="1"/>
          </p:nvSpPr>
          <p:spPr bwMode="auto">
            <a:xfrm>
              <a:off x="1836315" y="2237844"/>
              <a:ext cx="1495641" cy="455989"/>
            </a:xfrm>
            <a:custGeom>
              <a:avLst/>
              <a:gdLst>
                <a:gd name="T0" fmla="*/ 906 w 1640"/>
                <a:gd name="T1" fmla="*/ 3 h 500"/>
                <a:gd name="T2" fmla="*/ 1098 w 1640"/>
                <a:gd name="T3" fmla="*/ 33 h 500"/>
                <a:gd name="T4" fmla="*/ 1284 w 1640"/>
                <a:gd name="T5" fmla="*/ 94 h 500"/>
                <a:gd name="T6" fmla="*/ 1455 w 1640"/>
                <a:gd name="T7" fmla="*/ 183 h 500"/>
                <a:gd name="T8" fmla="*/ 1571 w 1640"/>
                <a:gd name="T9" fmla="*/ 200 h 500"/>
                <a:gd name="T10" fmla="*/ 1599 w 1640"/>
                <a:gd name="T11" fmla="*/ 189 h 500"/>
                <a:gd name="T12" fmla="*/ 1623 w 1640"/>
                <a:gd name="T13" fmla="*/ 205 h 500"/>
                <a:gd name="T14" fmla="*/ 1640 w 1640"/>
                <a:gd name="T15" fmla="*/ 439 h 500"/>
                <a:gd name="T16" fmla="*/ 1632 w 1640"/>
                <a:gd name="T17" fmla="*/ 464 h 500"/>
                <a:gd name="T18" fmla="*/ 1607 w 1640"/>
                <a:gd name="T19" fmla="*/ 476 h 500"/>
                <a:gd name="T20" fmla="*/ 1377 w 1640"/>
                <a:gd name="T21" fmla="*/ 472 h 500"/>
                <a:gd name="T22" fmla="*/ 1360 w 1640"/>
                <a:gd name="T23" fmla="*/ 448 h 500"/>
                <a:gd name="T24" fmla="*/ 1368 w 1640"/>
                <a:gd name="T25" fmla="*/ 418 h 500"/>
                <a:gd name="T26" fmla="*/ 1348 w 1640"/>
                <a:gd name="T27" fmla="*/ 326 h 500"/>
                <a:gd name="T28" fmla="*/ 1206 w 1640"/>
                <a:gd name="T29" fmla="*/ 255 h 500"/>
                <a:gd name="T30" fmla="*/ 1056 w 1640"/>
                <a:gd name="T31" fmla="*/ 205 h 500"/>
                <a:gd name="T32" fmla="*/ 874 w 1640"/>
                <a:gd name="T33" fmla="*/ 178 h 500"/>
                <a:gd name="T34" fmla="*/ 698 w 1640"/>
                <a:gd name="T35" fmla="*/ 189 h 500"/>
                <a:gd name="T36" fmla="*/ 529 w 1640"/>
                <a:gd name="T37" fmla="*/ 234 h 500"/>
                <a:gd name="T38" fmla="*/ 370 w 1640"/>
                <a:gd name="T39" fmla="*/ 311 h 500"/>
                <a:gd name="T40" fmla="*/ 222 w 1640"/>
                <a:gd name="T41" fmla="*/ 414 h 500"/>
                <a:gd name="T42" fmla="*/ 131 w 1640"/>
                <a:gd name="T43" fmla="*/ 490 h 500"/>
                <a:gd name="T44" fmla="*/ 86 w 1640"/>
                <a:gd name="T45" fmla="*/ 500 h 500"/>
                <a:gd name="T46" fmla="*/ 45 w 1640"/>
                <a:gd name="T47" fmla="*/ 484 h 500"/>
                <a:gd name="T48" fmla="*/ 14 w 1640"/>
                <a:gd name="T49" fmla="*/ 454 h 500"/>
                <a:gd name="T50" fmla="*/ 0 w 1640"/>
                <a:gd name="T51" fmla="*/ 414 h 500"/>
                <a:gd name="T52" fmla="*/ 11 w 1640"/>
                <a:gd name="T53" fmla="*/ 370 h 500"/>
                <a:gd name="T54" fmla="*/ 90 w 1640"/>
                <a:gd name="T55" fmla="*/ 294 h 500"/>
                <a:gd name="T56" fmla="*/ 223 w 1640"/>
                <a:gd name="T57" fmla="*/ 192 h 500"/>
                <a:gd name="T58" fmla="*/ 368 w 1640"/>
                <a:gd name="T59" fmla="*/ 108 h 500"/>
                <a:gd name="T60" fmla="*/ 525 w 1640"/>
                <a:gd name="T61" fmla="*/ 45 h 500"/>
                <a:gd name="T62" fmla="*/ 712 w 1640"/>
                <a:gd name="T63" fmla="*/ 6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0" h="500">
                  <a:moveTo>
                    <a:pt x="809" y="0"/>
                  </a:moveTo>
                  <a:lnTo>
                    <a:pt x="906" y="3"/>
                  </a:lnTo>
                  <a:lnTo>
                    <a:pt x="1003" y="14"/>
                  </a:lnTo>
                  <a:lnTo>
                    <a:pt x="1098" y="33"/>
                  </a:lnTo>
                  <a:lnTo>
                    <a:pt x="1192" y="60"/>
                  </a:lnTo>
                  <a:lnTo>
                    <a:pt x="1284" y="94"/>
                  </a:lnTo>
                  <a:lnTo>
                    <a:pt x="1371" y="134"/>
                  </a:lnTo>
                  <a:lnTo>
                    <a:pt x="1455" y="183"/>
                  </a:lnTo>
                  <a:lnTo>
                    <a:pt x="1535" y="239"/>
                  </a:lnTo>
                  <a:lnTo>
                    <a:pt x="1571" y="200"/>
                  </a:lnTo>
                  <a:lnTo>
                    <a:pt x="1584" y="191"/>
                  </a:lnTo>
                  <a:lnTo>
                    <a:pt x="1599" y="189"/>
                  </a:lnTo>
                  <a:lnTo>
                    <a:pt x="1612" y="194"/>
                  </a:lnTo>
                  <a:lnTo>
                    <a:pt x="1623" y="205"/>
                  </a:lnTo>
                  <a:lnTo>
                    <a:pt x="1627" y="220"/>
                  </a:lnTo>
                  <a:lnTo>
                    <a:pt x="1640" y="439"/>
                  </a:lnTo>
                  <a:lnTo>
                    <a:pt x="1638" y="453"/>
                  </a:lnTo>
                  <a:lnTo>
                    <a:pt x="1632" y="464"/>
                  </a:lnTo>
                  <a:lnTo>
                    <a:pt x="1621" y="473"/>
                  </a:lnTo>
                  <a:lnTo>
                    <a:pt x="1607" y="476"/>
                  </a:lnTo>
                  <a:lnTo>
                    <a:pt x="1393" y="476"/>
                  </a:lnTo>
                  <a:lnTo>
                    <a:pt x="1377" y="472"/>
                  </a:lnTo>
                  <a:lnTo>
                    <a:pt x="1366" y="462"/>
                  </a:lnTo>
                  <a:lnTo>
                    <a:pt x="1360" y="448"/>
                  </a:lnTo>
                  <a:lnTo>
                    <a:pt x="1360" y="433"/>
                  </a:lnTo>
                  <a:lnTo>
                    <a:pt x="1368" y="418"/>
                  </a:lnTo>
                  <a:lnTo>
                    <a:pt x="1413" y="369"/>
                  </a:lnTo>
                  <a:lnTo>
                    <a:pt x="1348" y="326"/>
                  </a:lnTo>
                  <a:lnTo>
                    <a:pt x="1279" y="289"/>
                  </a:lnTo>
                  <a:lnTo>
                    <a:pt x="1206" y="255"/>
                  </a:lnTo>
                  <a:lnTo>
                    <a:pt x="1132" y="228"/>
                  </a:lnTo>
                  <a:lnTo>
                    <a:pt x="1056" y="205"/>
                  </a:lnTo>
                  <a:lnTo>
                    <a:pt x="965" y="186"/>
                  </a:lnTo>
                  <a:lnTo>
                    <a:pt x="874" y="178"/>
                  </a:lnTo>
                  <a:lnTo>
                    <a:pt x="785" y="180"/>
                  </a:lnTo>
                  <a:lnTo>
                    <a:pt x="698" y="189"/>
                  </a:lnTo>
                  <a:lnTo>
                    <a:pt x="612" y="208"/>
                  </a:lnTo>
                  <a:lnTo>
                    <a:pt x="529" y="234"/>
                  </a:lnTo>
                  <a:lnTo>
                    <a:pt x="448" y="269"/>
                  </a:lnTo>
                  <a:lnTo>
                    <a:pt x="370" y="311"/>
                  </a:lnTo>
                  <a:lnTo>
                    <a:pt x="293" y="359"/>
                  </a:lnTo>
                  <a:lnTo>
                    <a:pt x="222" y="414"/>
                  </a:lnTo>
                  <a:lnTo>
                    <a:pt x="151" y="475"/>
                  </a:lnTo>
                  <a:lnTo>
                    <a:pt x="131" y="490"/>
                  </a:lnTo>
                  <a:lnTo>
                    <a:pt x="108" y="498"/>
                  </a:lnTo>
                  <a:lnTo>
                    <a:pt x="86" y="500"/>
                  </a:lnTo>
                  <a:lnTo>
                    <a:pt x="64" y="495"/>
                  </a:lnTo>
                  <a:lnTo>
                    <a:pt x="45" y="484"/>
                  </a:lnTo>
                  <a:lnTo>
                    <a:pt x="28" y="472"/>
                  </a:lnTo>
                  <a:lnTo>
                    <a:pt x="14" y="454"/>
                  </a:lnTo>
                  <a:lnTo>
                    <a:pt x="5" y="434"/>
                  </a:lnTo>
                  <a:lnTo>
                    <a:pt x="0" y="414"/>
                  </a:lnTo>
                  <a:lnTo>
                    <a:pt x="1" y="392"/>
                  </a:lnTo>
                  <a:lnTo>
                    <a:pt x="11" y="370"/>
                  </a:lnTo>
                  <a:lnTo>
                    <a:pt x="28" y="350"/>
                  </a:lnTo>
                  <a:lnTo>
                    <a:pt x="90" y="294"/>
                  </a:lnTo>
                  <a:lnTo>
                    <a:pt x="154" y="241"/>
                  </a:lnTo>
                  <a:lnTo>
                    <a:pt x="223" y="192"/>
                  </a:lnTo>
                  <a:lnTo>
                    <a:pt x="295" y="148"/>
                  </a:lnTo>
                  <a:lnTo>
                    <a:pt x="368" y="108"/>
                  </a:lnTo>
                  <a:lnTo>
                    <a:pt x="445" y="74"/>
                  </a:lnTo>
                  <a:lnTo>
                    <a:pt x="525" y="45"/>
                  </a:lnTo>
                  <a:lnTo>
                    <a:pt x="617" y="22"/>
                  </a:lnTo>
                  <a:lnTo>
                    <a:pt x="712" y="6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ru-RU" sz="1872"/>
            </a:p>
          </p:txBody>
        </p:sp>
        <p:sp>
          <p:nvSpPr>
            <p:cNvPr id="6" name="Freeform 11"/>
            <p:cNvSpPr>
              <a:spLocks/>
            </p:cNvSpPr>
            <p:nvPr userDrawn="1"/>
          </p:nvSpPr>
          <p:spPr bwMode="auto">
            <a:xfrm>
              <a:off x="1869146" y="4675678"/>
              <a:ext cx="1495641" cy="455076"/>
            </a:xfrm>
            <a:custGeom>
              <a:avLst/>
              <a:gdLst>
                <a:gd name="T0" fmla="*/ 1576 w 1640"/>
                <a:gd name="T1" fmla="*/ 5 h 499"/>
                <a:gd name="T2" fmla="*/ 1612 w 1640"/>
                <a:gd name="T3" fmla="*/ 28 h 499"/>
                <a:gd name="T4" fmla="*/ 1635 w 1640"/>
                <a:gd name="T5" fmla="*/ 66 h 499"/>
                <a:gd name="T6" fmla="*/ 1638 w 1640"/>
                <a:gd name="T7" fmla="*/ 108 h 499"/>
                <a:gd name="T8" fmla="*/ 1612 w 1640"/>
                <a:gd name="T9" fmla="*/ 150 h 499"/>
                <a:gd name="T10" fmla="*/ 1484 w 1640"/>
                <a:gd name="T11" fmla="*/ 259 h 499"/>
                <a:gd name="T12" fmla="*/ 1345 w 1640"/>
                <a:gd name="T13" fmla="*/ 351 h 499"/>
                <a:gd name="T14" fmla="*/ 1195 w 1640"/>
                <a:gd name="T15" fmla="*/ 426 h 499"/>
                <a:gd name="T16" fmla="*/ 1023 w 1640"/>
                <a:gd name="T17" fmla="*/ 478 h 499"/>
                <a:gd name="T18" fmla="*/ 831 w 1640"/>
                <a:gd name="T19" fmla="*/ 499 h 499"/>
                <a:gd name="T20" fmla="*/ 637 w 1640"/>
                <a:gd name="T21" fmla="*/ 485 h 499"/>
                <a:gd name="T22" fmla="*/ 448 w 1640"/>
                <a:gd name="T23" fmla="*/ 440 h 499"/>
                <a:gd name="T24" fmla="*/ 268 w 1640"/>
                <a:gd name="T25" fmla="*/ 365 h 499"/>
                <a:gd name="T26" fmla="*/ 104 w 1640"/>
                <a:gd name="T27" fmla="*/ 261 h 499"/>
                <a:gd name="T28" fmla="*/ 56 w 1640"/>
                <a:gd name="T29" fmla="*/ 309 h 499"/>
                <a:gd name="T30" fmla="*/ 28 w 1640"/>
                <a:gd name="T31" fmla="*/ 306 h 499"/>
                <a:gd name="T32" fmla="*/ 12 w 1640"/>
                <a:gd name="T33" fmla="*/ 279 h 499"/>
                <a:gd name="T34" fmla="*/ 1 w 1640"/>
                <a:gd name="T35" fmla="*/ 47 h 499"/>
                <a:gd name="T36" fmla="*/ 19 w 1640"/>
                <a:gd name="T37" fmla="*/ 27 h 499"/>
                <a:gd name="T38" fmla="*/ 247 w 1640"/>
                <a:gd name="T39" fmla="*/ 25 h 499"/>
                <a:gd name="T40" fmla="*/ 273 w 1640"/>
                <a:gd name="T41" fmla="*/ 37 h 499"/>
                <a:gd name="T42" fmla="*/ 279 w 1640"/>
                <a:gd name="T43" fmla="*/ 67 h 499"/>
                <a:gd name="T44" fmla="*/ 226 w 1640"/>
                <a:gd name="T45" fmla="*/ 131 h 499"/>
                <a:gd name="T46" fmla="*/ 361 w 1640"/>
                <a:gd name="T47" fmla="*/ 211 h 499"/>
                <a:gd name="T48" fmla="*/ 507 w 1640"/>
                <a:gd name="T49" fmla="*/ 272 h 499"/>
                <a:gd name="T50" fmla="*/ 674 w 1640"/>
                <a:gd name="T51" fmla="*/ 314 h 499"/>
                <a:gd name="T52" fmla="*/ 854 w 1640"/>
                <a:gd name="T53" fmla="*/ 320 h 499"/>
                <a:gd name="T54" fmla="*/ 1027 w 1640"/>
                <a:gd name="T55" fmla="*/ 292 h 499"/>
                <a:gd name="T56" fmla="*/ 1191 w 1640"/>
                <a:gd name="T57" fmla="*/ 231 h 499"/>
                <a:gd name="T58" fmla="*/ 1346 w 1640"/>
                <a:gd name="T59" fmla="*/ 140 h 499"/>
                <a:gd name="T60" fmla="*/ 1488 w 1640"/>
                <a:gd name="T61" fmla="*/ 25 h 499"/>
                <a:gd name="T62" fmla="*/ 1532 w 1640"/>
                <a:gd name="T63" fmla="*/ 2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0" h="499">
                  <a:moveTo>
                    <a:pt x="1554" y="0"/>
                  </a:moveTo>
                  <a:lnTo>
                    <a:pt x="1576" y="5"/>
                  </a:lnTo>
                  <a:lnTo>
                    <a:pt x="1594" y="16"/>
                  </a:lnTo>
                  <a:lnTo>
                    <a:pt x="1612" y="28"/>
                  </a:lnTo>
                  <a:lnTo>
                    <a:pt x="1626" y="45"/>
                  </a:lnTo>
                  <a:lnTo>
                    <a:pt x="1635" y="66"/>
                  </a:lnTo>
                  <a:lnTo>
                    <a:pt x="1640" y="86"/>
                  </a:lnTo>
                  <a:lnTo>
                    <a:pt x="1638" y="108"/>
                  </a:lnTo>
                  <a:lnTo>
                    <a:pt x="1629" y="130"/>
                  </a:lnTo>
                  <a:lnTo>
                    <a:pt x="1612" y="150"/>
                  </a:lnTo>
                  <a:lnTo>
                    <a:pt x="1549" y="206"/>
                  </a:lnTo>
                  <a:lnTo>
                    <a:pt x="1484" y="259"/>
                  </a:lnTo>
                  <a:lnTo>
                    <a:pt x="1416" y="307"/>
                  </a:lnTo>
                  <a:lnTo>
                    <a:pt x="1345" y="351"/>
                  </a:lnTo>
                  <a:lnTo>
                    <a:pt x="1271" y="392"/>
                  </a:lnTo>
                  <a:lnTo>
                    <a:pt x="1195" y="426"/>
                  </a:lnTo>
                  <a:lnTo>
                    <a:pt x="1115" y="454"/>
                  </a:lnTo>
                  <a:lnTo>
                    <a:pt x="1023" y="478"/>
                  </a:lnTo>
                  <a:lnTo>
                    <a:pt x="928" y="493"/>
                  </a:lnTo>
                  <a:lnTo>
                    <a:pt x="831" y="499"/>
                  </a:lnTo>
                  <a:lnTo>
                    <a:pt x="734" y="496"/>
                  </a:lnTo>
                  <a:lnTo>
                    <a:pt x="637" y="485"/>
                  </a:lnTo>
                  <a:lnTo>
                    <a:pt x="542" y="467"/>
                  </a:lnTo>
                  <a:lnTo>
                    <a:pt x="448" y="440"/>
                  </a:lnTo>
                  <a:lnTo>
                    <a:pt x="356" y="406"/>
                  </a:lnTo>
                  <a:lnTo>
                    <a:pt x="268" y="365"/>
                  </a:lnTo>
                  <a:lnTo>
                    <a:pt x="184" y="317"/>
                  </a:lnTo>
                  <a:lnTo>
                    <a:pt x="104" y="261"/>
                  </a:lnTo>
                  <a:lnTo>
                    <a:pt x="69" y="300"/>
                  </a:lnTo>
                  <a:lnTo>
                    <a:pt x="56" y="309"/>
                  </a:lnTo>
                  <a:lnTo>
                    <a:pt x="40" y="311"/>
                  </a:lnTo>
                  <a:lnTo>
                    <a:pt x="28" y="306"/>
                  </a:lnTo>
                  <a:lnTo>
                    <a:pt x="17" y="295"/>
                  </a:lnTo>
                  <a:lnTo>
                    <a:pt x="12" y="279"/>
                  </a:lnTo>
                  <a:lnTo>
                    <a:pt x="0" y="61"/>
                  </a:lnTo>
                  <a:lnTo>
                    <a:pt x="1" y="47"/>
                  </a:lnTo>
                  <a:lnTo>
                    <a:pt x="8" y="36"/>
                  </a:lnTo>
                  <a:lnTo>
                    <a:pt x="19" y="27"/>
                  </a:lnTo>
                  <a:lnTo>
                    <a:pt x="33" y="25"/>
                  </a:lnTo>
                  <a:lnTo>
                    <a:pt x="247" y="25"/>
                  </a:lnTo>
                  <a:lnTo>
                    <a:pt x="262" y="28"/>
                  </a:lnTo>
                  <a:lnTo>
                    <a:pt x="273" y="37"/>
                  </a:lnTo>
                  <a:lnTo>
                    <a:pt x="279" y="51"/>
                  </a:lnTo>
                  <a:lnTo>
                    <a:pt x="279" y="67"/>
                  </a:lnTo>
                  <a:lnTo>
                    <a:pt x="272" y="81"/>
                  </a:lnTo>
                  <a:lnTo>
                    <a:pt x="226" y="131"/>
                  </a:lnTo>
                  <a:lnTo>
                    <a:pt x="292" y="173"/>
                  </a:lnTo>
                  <a:lnTo>
                    <a:pt x="361" y="211"/>
                  </a:lnTo>
                  <a:lnTo>
                    <a:pt x="432" y="245"/>
                  </a:lnTo>
                  <a:lnTo>
                    <a:pt x="507" y="272"/>
                  </a:lnTo>
                  <a:lnTo>
                    <a:pt x="584" y="295"/>
                  </a:lnTo>
                  <a:lnTo>
                    <a:pt x="674" y="314"/>
                  </a:lnTo>
                  <a:lnTo>
                    <a:pt x="765" y="321"/>
                  </a:lnTo>
                  <a:lnTo>
                    <a:pt x="854" y="320"/>
                  </a:lnTo>
                  <a:lnTo>
                    <a:pt x="942" y="311"/>
                  </a:lnTo>
                  <a:lnTo>
                    <a:pt x="1027" y="292"/>
                  </a:lnTo>
                  <a:lnTo>
                    <a:pt x="1110" y="265"/>
                  </a:lnTo>
                  <a:lnTo>
                    <a:pt x="1191" y="231"/>
                  </a:lnTo>
                  <a:lnTo>
                    <a:pt x="1270" y="189"/>
                  </a:lnTo>
                  <a:lnTo>
                    <a:pt x="1346" y="140"/>
                  </a:lnTo>
                  <a:lnTo>
                    <a:pt x="1418" y="86"/>
                  </a:lnTo>
                  <a:lnTo>
                    <a:pt x="1488" y="25"/>
                  </a:lnTo>
                  <a:lnTo>
                    <a:pt x="1509" y="9"/>
                  </a:lnTo>
                  <a:lnTo>
                    <a:pt x="1532" y="2"/>
                  </a:lnTo>
                  <a:lnTo>
                    <a:pt x="155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ru-RU" sz="1872"/>
            </a:p>
          </p:txBody>
        </p:sp>
        <p:sp>
          <p:nvSpPr>
            <p:cNvPr id="7" name="Freeform 7"/>
            <p:cNvSpPr>
              <a:spLocks noEditPoints="1"/>
            </p:cNvSpPr>
            <p:nvPr userDrawn="1"/>
          </p:nvSpPr>
          <p:spPr bwMode="auto">
            <a:xfrm>
              <a:off x="2698133" y="1705370"/>
              <a:ext cx="2244377" cy="1894176"/>
            </a:xfrm>
            <a:custGeom>
              <a:avLst/>
              <a:gdLst>
                <a:gd name="T0" fmla="*/ 300 w 2461"/>
                <a:gd name="T1" fmla="*/ 1354 h 2077"/>
                <a:gd name="T2" fmla="*/ 176 w 2461"/>
                <a:gd name="T3" fmla="*/ 1442 h 2077"/>
                <a:gd name="T4" fmla="*/ 111 w 2461"/>
                <a:gd name="T5" fmla="*/ 1579 h 2077"/>
                <a:gd name="T6" fmla="*/ 123 w 2461"/>
                <a:gd name="T7" fmla="*/ 1735 h 2077"/>
                <a:gd name="T8" fmla="*/ 209 w 2461"/>
                <a:gd name="T9" fmla="*/ 1860 h 2077"/>
                <a:gd name="T10" fmla="*/ 346 w 2461"/>
                <a:gd name="T11" fmla="*/ 1926 h 2077"/>
                <a:gd name="T12" fmla="*/ 503 w 2461"/>
                <a:gd name="T13" fmla="*/ 1913 h 2077"/>
                <a:gd name="T14" fmla="*/ 626 w 2461"/>
                <a:gd name="T15" fmla="*/ 1826 h 2077"/>
                <a:gd name="T16" fmla="*/ 692 w 2461"/>
                <a:gd name="T17" fmla="*/ 1688 h 2077"/>
                <a:gd name="T18" fmla="*/ 679 w 2461"/>
                <a:gd name="T19" fmla="*/ 1531 h 2077"/>
                <a:gd name="T20" fmla="*/ 593 w 2461"/>
                <a:gd name="T21" fmla="*/ 1408 h 2077"/>
                <a:gd name="T22" fmla="*/ 456 w 2461"/>
                <a:gd name="T23" fmla="*/ 1342 h 2077"/>
                <a:gd name="T24" fmla="*/ 1699 w 2461"/>
                <a:gd name="T25" fmla="*/ 3 h 2077"/>
                <a:gd name="T26" fmla="*/ 2330 w 2461"/>
                <a:gd name="T27" fmla="*/ 354 h 2077"/>
                <a:gd name="T28" fmla="*/ 2427 w 2461"/>
                <a:gd name="T29" fmla="*/ 451 h 2077"/>
                <a:gd name="T30" fmla="*/ 2461 w 2461"/>
                <a:gd name="T31" fmla="*/ 580 h 2077"/>
                <a:gd name="T32" fmla="*/ 2441 w 2461"/>
                <a:gd name="T33" fmla="*/ 1305 h 2077"/>
                <a:gd name="T34" fmla="*/ 2361 w 2461"/>
                <a:gd name="T35" fmla="*/ 1414 h 2077"/>
                <a:gd name="T36" fmla="*/ 1732 w 2461"/>
                <a:gd name="T37" fmla="*/ 1774 h 2077"/>
                <a:gd name="T38" fmla="*/ 1599 w 2461"/>
                <a:gd name="T39" fmla="*/ 1785 h 2077"/>
                <a:gd name="T40" fmla="*/ 979 w 2461"/>
                <a:gd name="T41" fmla="*/ 1442 h 2077"/>
                <a:gd name="T42" fmla="*/ 885 w 2461"/>
                <a:gd name="T43" fmla="*/ 1445 h 2077"/>
                <a:gd name="T44" fmla="*/ 831 w 2461"/>
                <a:gd name="T45" fmla="*/ 1482 h 2077"/>
                <a:gd name="T46" fmla="*/ 804 w 2461"/>
                <a:gd name="T47" fmla="*/ 1528 h 2077"/>
                <a:gd name="T48" fmla="*/ 796 w 2461"/>
                <a:gd name="T49" fmla="*/ 1557 h 2077"/>
                <a:gd name="T50" fmla="*/ 792 w 2461"/>
                <a:gd name="T51" fmla="*/ 1820 h 2077"/>
                <a:gd name="T52" fmla="*/ 754 w 2461"/>
                <a:gd name="T53" fmla="*/ 1888 h 2077"/>
                <a:gd name="T54" fmla="*/ 431 w 2461"/>
                <a:gd name="T55" fmla="*/ 2072 h 2077"/>
                <a:gd name="T56" fmla="*/ 334 w 2461"/>
                <a:gd name="T57" fmla="*/ 2060 h 2077"/>
                <a:gd name="T58" fmla="*/ 25 w 2461"/>
                <a:gd name="T59" fmla="*/ 1865 h 2077"/>
                <a:gd name="T60" fmla="*/ 0 w 2461"/>
                <a:gd name="T61" fmla="*/ 1788 h 2077"/>
                <a:gd name="T62" fmla="*/ 14 w 2461"/>
                <a:gd name="T63" fmla="*/ 1422 h 2077"/>
                <a:gd name="T64" fmla="*/ 67 w 2461"/>
                <a:gd name="T65" fmla="*/ 1364 h 2077"/>
                <a:gd name="T66" fmla="*/ 403 w 2461"/>
                <a:gd name="T67" fmla="*/ 1191 h 2077"/>
                <a:gd name="T68" fmla="*/ 664 w 2461"/>
                <a:gd name="T69" fmla="*/ 1320 h 2077"/>
                <a:gd name="T70" fmla="*/ 681 w 2461"/>
                <a:gd name="T71" fmla="*/ 1326 h 2077"/>
                <a:gd name="T72" fmla="*/ 724 w 2461"/>
                <a:gd name="T73" fmla="*/ 1336 h 2077"/>
                <a:gd name="T74" fmla="*/ 776 w 2461"/>
                <a:gd name="T75" fmla="*/ 1331 h 2077"/>
                <a:gd name="T76" fmla="*/ 824 w 2461"/>
                <a:gd name="T77" fmla="*/ 1294 h 2077"/>
                <a:gd name="T78" fmla="*/ 851 w 2461"/>
                <a:gd name="T79" fmla="*/ 1208 h 2077"/>
                <a:gd name="T80" fmla="*/ 865 w 2461"/>
                <a:gd name="T81" fmla="*/ 496 h 2077"/>
                <a:gd name="T82" fmla="*/ 920 w 2461"/>
                <a:gd name="T83" fmla="*/ 396 h 2077"/>
                <a:gd name="T84" fmla="*/ 1524 w 2461"/>
                <a:gd name="T85" fmla="*/ 34 h 2077"/>
                <a:gd name="T86" fmla="*/ 1654 w 2461"/>
                <a:gd name="T87" fmla="*/ 0 h 2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61" h="2077">
                  <a:moveTo>
                    <a:pt x="403" y="1337"/>
                  </a:moveTo>
                  <a:lnTo>
                    <a:pt x="350" y="1342"/>
                  </a:lnTo>
                  <a:lnTo>
                    <a:pt x="300" y="1354"/>
                  </a:lnTo>
                  <a:lnTo>
                    <a:pt x="253" y="1376"/>
                  </a:lnTo>
                  <a:lnTo>
                    <a:pt x="212" y="1406"/>
                  </a:lnTo>
                  <a:lnTo>
                    <a:pt x="176" y="1442"/>
                  </a:lnTo>
                  <a:lnTo>
                    <a:pt x="147" y="1482"/>
                  </a:lnTo>
                  <a:lnTo>
                    <a:pt x="125" y="1529"/>
                  </a:lnTo>
                  <a:lnTo>
                    <a:pt x="111" y="1579"/>
                  </a:lnTo>
                  <a:lnTo>
                    <a:pt x="104" y="1632"/>
                  </a:lnTo>
                  <a:lnTo>
                    <a:pt x="109" y="1685"/>
                  </a:lnTo>
                  <a:lnTo>
                    <a:pt x="123" y="1735"/>
                  </a:lnTo>
                  <a:lnTo>
                    <a:pt x="145" y="1782"/>
                  </a:lnTo>
                  <a:lnTo>
                    <a:pt x="173" y="1824"/>
                  </a:lnTo>
                  <a:lnTo>
                    <a:pt x="209" y="1860"/>
                  </a:lnTo>
                  <a:lnTo>
                    <a:pt x="250" y="1890"/>
                  </a:lnTo>
                  <a:lnTo>
                    <a:pt x="297" y="1912"/>
                  </a:lnTo>
                  <a:lnTo>
                    <a:pt x="346" y="1926"/>
                  </a:lnTo>
                  <a:lnTo>
                    <a:pt x="400" y="1930"/>
                  </a:lnTo>
                  <a:lnTo>
                    <a:pt x="453" y="1926"/>
                  </a:lnTo>
                  <a:lnTo>
                    <a:pt x="503" y="1913"/>
                  </a:lnTo>
                  <a:lnTo>
                    <a:pt x="550" y="1891"/>
                  </a:lnTo>
                  <a:lnTo>
                    <a:pt x="590" y="1862"/>
                  </a:lnTo>
                  <a:lnTo>
                    <a:pt x="626" y="1826"/>
                  </a:lnTo>
                  <a:lnTo>
                    <a:pt x="656" y="1785"/>
                  </a:lnTo>
                  <a:lnTo>
                    <a:pt x="678" y="1738"/>
                  </a:lnTo>
                  <a:lnTo>
                    <a:pt x="692" y="1688"/>
                  </a:lnTo>
                  <a:lnTo>
                    <a:pt x="696" y="1635"/>
                  </a:lnTo>
                  <a:lnTo>
                    <a:pt x="693" y="1582"/>
                  </a:lnTo>
                  <a:lnTo>
                    <a:pt x="679" y="1531"/>
                  </a:lnTo>
                  <a:lnTo>
                    <a:pt x="657" y="1486"/>
                  </a:lnTo>
                  <a:lnTo>
                    <a:pt x="629" y="1443"/>
                  </a:lnTo>
                  <a:lnTo>
                    <a:pt x="593" y="1408"/>
                  </a:lnTo>
                  <a:lnTo>
                    <a:pt x="553" y="1378"/>
                  </a:lnTo>
                  <a:lnTo>
                    <a:pt x="506" y="1356"/>
                  </a:lnTo>
                  <a:lnTo>
                    <a:pt x="456" y="1342"/>
                  </a:lnTo>
                  <a:lnTo>
                    <a:pt x="403" y="1337"/>
                  </a:lnTo>
                  <a:close/>
                  <a:moveTo>
                    <a:pt x="1654" y="0"/>
                  </a:moveTo>
                  <a:lnTo>
                    <a:pt x="1699" y="3"/>
                  </a:lnTo>
                  <a:lnTo>
                    <a:pt x="1743" y="15"/>
                  </a:lnTo>
                  <a:lnTo>
                    <a:pt x="1783" y="34"/>
                  </a:lnTo>
                  <a:lnTo>
                    <a:pt x="2330" y="354"/>
                  </a:lnTo>
                  <a:lnTo>
                    <a:pt x="2367" y="381"/>
                  </a:lnTo>
                  <a:lnTo>
                    <a:pt x="2400" y="413"/>
                  </a:lnTo>
                  <a:lnTo>
                    <a:pt x="2427" y="451"/>
                  </a:lnTo>
                  <a:lnTo>
                    <a:pt x="2446" y="491"/>
                  </a:lnTo>
                  <a:lnTo>
                    <a:pt x="2458" y="535"/>
                  </a:lnTo>
                  <a:lnTo>
                    <a:pt x="2461" y="580"/>
                  </a:lnTo>
                  <a:lnTo>
                    <a:pt x="2458" y="1216"/>
                  </a:lnTo>
                  <a:lnTo>
                    <a:pt x="2453" y="1261"/>
                  </a:lnTo>
                  <a:lnTo>
                    <a:pt x="2441" y="1305"/>
                  </a:lnTo>
                  <a:lnTo>
                    <a:pt x="2421" y="1345"/>
                  </a:lnTo>
                  <a:lnTo>
                    <a:pt x="2394" y="1383"/>
                  </a:lnTo>
                  <a:lnTo>
                    <a:pt x="2361" y="1414"/>
                  </a:lnTo>
                  <a:lnTo>
                    <a:pt x="2324" y="1440"/>
                  </a:lnTo>
                  <a:lnTo>
                    <a:pt x="1774" y="1754"/>
                  </a:lnTo>
                  <a:lnTo>
                    <a:pt x="1732" y="1774"/>
                  </a:lnTo>
                  <a:lnTo>
                    <a:pt x="1688" y="1785"/>
                  </a:lnTo>
                  <a:lnTo>
                    <a:pt x="1643" y="1788"/>
                  </a:lnTo>
                  <a:lnTo>
                    <a:pt x="1599" y="1785"/>
                  </a:lnTo>
                  <a:lnTo>
                    <a:pt x="1554" y="1773"/>
                  </a:lnTo>
                  <a:lnTo>
                    <a:pt x="1513" y="1752"/>
                  </a:lnTo>
                  <a:lnTo>
                    <a:pt x="979" y="1442"/>
                  </a:lnTo>
                  <a:lnTo>
                    <a:pt x="943" y="1437"/>
                  </a:lnTo>
                  <a:lnTo>
                    <a:pt x="912" y="1439"/>
                  </a:lnTo>
                  <a:lnTo>
                    <a:pt x="885" y="1445"/>
                  </a:lnTo>
                  <a:lnTo>
                    <a:pt x="863" y="1454"/>
                  </a:lnTo>
                  <a:lnTo>
                    <a:pt x="845" y="1467"/>
                  </a:lnTo>
                  <a:lnTo>
                    <a:pt x="831" y="1482"/>
                  </a:lnTo>
                  <a:lnTo>
                    <a:pt x="820" y="1498"/>
                  </a:lnTo>
                  <a:lnTo>
                    <a:pt x="810" y="1514"/>
                  </a:lnTo>
                  <a:lnTo>
                    <a:pt x="804" y="1528"/>
                  </a:lnTo>
                  <a:lnTo>
                    <a:pt x="799" y="1540"/>
                  </a:lnTo>
                  <a:lnTo>
                    <a:pt x="798" y="1551"/>
                  </a:lnTo>
                  <a:lnTo>
                    <a:pt x="796" y="1557"/>
                  </a:lnTo>
                  <a:lnTo>
                    <a:pt x="796" y="1560"/>
                  </a:lnTo>
                  <a:lnTo>
                    <a:pt x="795" y="1793"/>
                  </a:lnTo>
                  <a:lnTo>
                    <a:pt x="792" y="1820"/>
                  </a:lnTo>
                  <a:lnTo>
                    <a:pt x="784" y="1846"/>
                  </a:lnTo>
                  <a:lnTo>
                    <a:pt x="771" y="1868"/>
                  </a:lnTo>
                  <a:lnTo>
                    <a:pt x="754" y="1888"/>
                  </a:lnTo>
                  <a:lnTo>
                    <a:pt x="732" y="1904"/>
                  </a:lnTo>
                  <a:lnTo>
                    <a:pt x="462" y="2060"/>
                  </a:lnTo>
                  <a:lnTo>
                    <a:pt x="431" y="2072"/>
                  </a:lnTo>
                  <a:lnTo>
                    <a:pt x="398" y="2077"/>
                  </a:lnTo>
                  <a:lnTo>
                    <a:pt x="365" y="2072"/>
                  </a:lnTo>
                  <a:lnTo>
                    <a:pt x="334" y="2060"/>
                  </a:lnTo>
                  <a:lnTo>
                    <a:pt x="64" y="1901"/>
                  </a:lnTo>
                  <a:lnTo>
                    <a:pt x="42" y="1885"/>
                  </a:lnTo>
                  <a:lnTo>
                    <a:pt x="25" y="1865"/>
                  </a:lnTo>
                  <a:lnTo>
                    <a:pt x="11" y="1841"/>
                  </a:lnTo>
                  <a:lnTo>
                    <a:pt x="3" y="1816"/>
                  </a:lnTo>
                  <a:lnTo>
                    <a:pt x="0" y="1788"/>
                  </a:lnTo>
                  <a:lnTo>
                    <a:pt x="1" y="1475"/>
                  </a:lnTo>
                  <a:lnTo>
                    <a:pt x="4" y="1448"/>
                  </a:lnTo>
                  <a:lnTo>
                    <a:pt x="14" y="1422"/>
                  </a:lnTo>
                  <a:lnTo>
                    <a:pt x="26" y="1400"/>
                  </a:lnTo>
                  <a:lnTo>
                    <a:pt x="45" y="1379"/>
                  </a:lnTo>
                  <a:lnTo>
                    <a:pt x="67" y="1364"/>
                  </a:lnTo>
                  <a:lnTo>
                    <a:pt x="339" y="1208"/>
                  </a:lnTo>
                  <a:lnTo>
                    <a:pt x="370" y="1195"/>
                  </a:lnTo>
                  <a:lnTo>
                    <a:pt x="403" y="1191"/>
                  </a:lnTo>
                  <a:lnTo>
                    <a:pt x="437" y="1195"/>
                  </a:lnTo>
                  <a:lnTo>
                    <a:pt x="468" y="1208"/>
                  </a:lnTo>
                  <a:lnTo>
                    <a:pt x="664" y="1320"/>
                  </a:lnTo>
                  <a:lnTo>
                    <a:pt x="665" y="1320"/>
                  </a:lnTo>
                  <a:lnTo>
                    <a:pt x="671" y="1323"/>
                  </a:lnTo>
                  <a:lnTo>
                    <a:pt x="681" y="1326"/>
                  </a:lnTo>
                  <a:lnTo>
                    <a:pt x="693" y="1331"/>
                  </a:lnTo>
                  <a:lnTo>
                    <a:pt x="707" y="1334"/>
                  </a:lnTo>
                  <a:lnTo>
                    <a:pt x="724" y="1336"/>
                  </a:lnTo>
                  <a:lnTo>
                    <a:pt x="742" y="1337"/>
                  </a:lnTo>
                  <a:lnTo>
                    <a:pt x="759" y="1334"/>
                  </a:lnTo>
                  <a:lnTo>
                    <a:pt x="776" y="1331"/>
                  </a:lnTo>
                  <a:lnTo>
                    <a:pt x="793" y="1322"/>
                  </a:lnTo>
                  <a:lnTo>
                    <a:pt x="810" y="1311"/>
                  </a:lnTo>
                  <a:lnTo>
                    <a:pt x="824" y="1294"/>
                  </a:lnTo>
                  <a:lnTo>
                    <a:pt x="835" y="1270"/>
                  </a:lnTo>
                  <a:lnTo>
                    <a:pt x="845" y="1242"/>
                  </a:lnTo>
                  <a:lnTo>
                    <a:pt x="851" y="1208"/>
                  </a:lnTo>
                  <a:lnTo>
                    <a:pt x="854" y="573"/>
                  </a:lnTo>
                  <a:lnTo>
                    <a:pt x="857" y="534"/>
                  </a:lnTo>
                  <a:lnTo>
                    <a:pt x="865" y="496"/>
                  </a:lnTo>
                  <a:lnTo>
                    <a:pt x="879" y="460"/>
                  </a:lnTo>
                  <a:lnTo>
                    <a:pt x="896" y="426"/>
                  </a:lnTo>
                  <a:lnTo>
                    <a:pt x="920" y="396"/>
                  </a:lnTo>
                  <a:lnTo>
                    <a:pt x="948" y="370"/>
                  </a:lnTo>
                  <a:lnTo>
                    <a:pt x="979" y="348"/>
                  </a:lnTo>
                  <a:lnTo>
                    <a:pt x="1524" y="34"/>
                  </a:lnTo>
                  <a:lnTo>
                    <a:pt x="1566" y="14"/>
                  </a:lnTo>
                  <a:lnTo>
                    <a:pt x="1610" y="3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rgbClr val="FF6600"/>
            </a:solidFill>
            <a:ln w="9525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ru-RU" sz="2400"/>
            </a:p>
          </p:txBody>
        </p:sp>
        <p:sp>
          <p:nvSpPr>
            <p:cNvPr id="8" name="TextBox 47"/>
            <p:cNvSpPr txBox="1"/>
            <p:nvPr userDrawn="1"/>
          </p:nvSpPr>
          <p:spPr>
            <a:xfrm>
              <a:off x="2698132" y="2855543"/>
              <a:ext cx="745627" cy="58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F6600"/>
                  </a:solidFill>
                  <a:latin typeface="Candara" panose="020E0502030303020204" pitchFamily="34" charset="0"/>
                  <a:ea typeface="Roboto Light" panose="02000000000000000000" pitchFamily="2" charset="0"/>
                </a:rPr>
                <a:t>2</a:t>
              </a:r>
              <a:endParaRPr lang="ru-RU" sz="3200" dirty="0">
                <a:solidFill>
                  <a:srgbClr val="FF6600"/>
                </a:solidFill>
                <a:latin typeface="Candara" panose="020E0502030303020204" pitchFamily="34" charset="0"/>
                <a:ea typeface="Roboto Light" panose="02000000000000000000" pitchFamily="2" charset="0"/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249475" y="1700810"/>
              <a:ext cx="2244376" cy="1906031"/>
            </a:xfrm>
            <a:custGeom>
              <a:avLst/>
              <a:gdLst>
                <a:gd name="T0" fmla="*/ 1957 w 2461"/>
                <a:gd name="T1" fmla="*/ 1367 h 2090"/>
                <a:gd name="T2" fmla="*/ 1834 w 2461"/>
                <a:gd name="T3" fmla="*/ 1455 h 2090"/>
                <a:gd name="T4" fmla="*/ 1766 w 2461"/>
                <a:gd name="T5" fmla="*/ 1592 h 2090"/>
                <a:gd name="T6" fmla="*/ 1780 w 2461"/>
                <a:gd name="T7" fmla="*/ 1748 h 2090"/>
                <a:gd name="T8" fmla="*/ 1866 w 2461"/>
                <a:gd name="T9" fmla="*/ 1873 h 2090"/>
                <a:gd name="T10" fmla="*/ 2004 w 2461"/>
                <a:gd name="T11" fmla="*/ 1939 h 2090"/>
                <a:gd name="T12" fmla="*/ 2162 w 2461"/>
                <a:gd name="T13" fmla="*/ 1926 h 2090"/>
                <a:gd name="T14" fmla="*/ 2285 w 2461"/>
                <a:gd name="T15" fmla="*/ 1839 h 2090"/>
                <a:gd name="T16" fmla="*/ 2351 w 2461"/>
                <a:gd name="T17" fmla="*/ 1701 h 2090"/>
                <a:gd name="T18" fmla="*/ 2338 w 2461"/>
                <a:gd name="T19" fmla="*/ 1544 h 2090"/>
                <a:gd name="T20" fmla="*/ 2252 w 2461"/>
                <a:gd name="T21" fmla="*/ 1420 h 2090"/>
                <a:gd name="T22" fmla="*/ 2115 w 2461"/>
                <a:gd name="T23" fmla="*/ 1355 h 2090"/>
                <a:gd name="T24" fmla="*/ 864 w 2461"/>
                <a:gd name="T25" fmla="*/ 3 h 2090"/>
                <a:gd name="T26" fmla="*/ 1492 w 2461"/>
                <a:gd name="T27" fmla="*/ 354 h 2090"/>
                <a:gd name="T28" fmla="*/ 1574 w 2461"/>
                <a:gd name="T29" fmla="*/ 434 h 2090"/>
                <a:gd name="T30" fmla="*/ 1613 w 2461"/>
                <a:gd name="T31" fmla="*/ 542 h 2090"/>
                <a:gd name="T32" fmla="*/ 1618 w 2461"/>
                <a:gd name="T33" fmla="*/ 1250 h 2090"/>
                <a:gd name="T34" fmla="*/ 1652 w 2461"/>
                <a:gd name="T35" fmla="*/ 1319 h 2090"/>
                <a:gd name="T36" fmla="*/ 1704 w 2461"/>
                <a:gd name="T37" fmla="*/ 1344 h 2090"/>
                <a:gd name="T38" fmla="*/ 1754 w 2461"/>
                <a:gd name="T39" fmla="*/ 1344 h 2090"/>
                <a:gd name="T40" fmla="*/ 1791 w 2461"/>
                <a:gd name="T41" fmla="*/ 1333 h 2090"/>
                <a:gd name="T42" fmla="*/ 1996 w 2461"/>
                <a:gd name="T43" fmla="*/ 1221 h 2090"/>
                <a:gd name="T44" fmla="*/ 2094 w 2461"/>
                <a:gd name="T45" fmla="*/ 1208 h 2090"/>
                <a:gd name="T46" fmla="*/ 2419 w 2461"/>
                <a:gd name="T47" fmla="*/ 1395 h 2090"/>
                <a:gd name="T48" fmla="*/ 2458 w 2461"/>
                <a:gd name="T49" fmla="*/ 1464 h 2090"/>
                <a:gd name="T50" fmla="*/ 2457 w 2461"/>
                <a:gd name="T51" fmla="*/ 1832 h 2090"/>
                <a:gd name="T52" fmla="*/ 2416 w 2461"/>
                <a:gd name="T53" fmla="*/ 1901 h 2090"/>
                <a:gd name="T54" fmla="*/ 2090 w 2461"/>
                <a:gd name="T55" fmla="*/ 2085 h 2090"/>
                <a:gd name="T56" fmla="*/ 1993 w 2461"/>
                <a:gd name="T57" fmla="*/ 2071 h 2090"/>
                <a:gd name="T58" fmla="*/ 1685 w 2461"/>
                <a:gd name="T59" fmla="*/ 1878 h 2090"/>
                <a:gd name="T60" fmla="*/ 1663 w 2461"/>
                <a:gd name="T61" fmla="*/ 1801 h 2090"/>
                <a:gd name="T62" fmla="*/ 1662 w 2461"/>
                <a:gd name="T63" fmla="*/ 1559 h 2090"/>
                <a:gd name="T64" fmla="*/ 1649 w 2461"/>
                <a:gd name="T65" fmla="*/ 1522 h 2090"/>
                <a:gd name="T66" fmla="*/ 1615 w 2461"/>
                <a:gd name="T67" fmla="*/ 1477 h 2090"/>
                <a:gd name="T68" fmla="*/ 1548 w 2461"/>
                <a:gd name="T69" fmla="*/ 1447 h 2090"/>
                <a:gd name="T70" fmla="*/ 943 w 2461"/>
                <a:gd name="T71" fmla="*/ 1754 h 2090"/>
                <a:gd name="T72" fmla="*/ 811 w 2461"/>
                <a:gd name="T73" fmla="*/ 1789 h 2090"/>
                <a:gd name="T74" fmla="*/ 679 w 2461"/>
                <a:gd name="T75" fmla="*/ 1753 h 2090"/>
                <a:gd name="T76" fmla="*/ 62 w 2461"/>
                <a:gd name="T77" fmla="*/ 1375 h 2090"/>
                <a:gd name="T78" fmla="*/ 5 w 2461"/>
                <a:gd name="T79" fmla="*/ 1253 h 2090"/>
                <a:gd name="T80" fmla="*/ 8 w 2461"/>
                <a:gd name="T81" fmla="*/ 528 h 2090"/>
                <a:gd name="T82" fmla="*/ 67 w 2461"/>
                <a:gd name="T83" fmla="*/ 406 h 2090"/>
                <a:gd name="T84" fmla="*/ 689 w 2461"/>
                <a:gd name="T85" fmla="*/ 34 h 2090"/>
                <a:gd name="T86" fmla="*/ 818 w 2461"/>
                <a:gd name="T87" fmla="*/ 0 h 2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61" h="2090">
                  <a:moveTo>
                    <a:pt x="2060" y="1350"/>
                  </a:moveTo>
                  <a:lnTo>
                    <a:pt x="2007" y="1355"/>
                  </a:lnTo>
                  <a:lnTo>
                    <a:pt x="1957" y="1367"/>
                  </a:lnTo>
                  <a:lnTo>
                    <a:pt x="1910" y="1389"/>
                  </a:lnTo>
                  <a:lnTo>
                    <a:pt x="1869" y="1419"/>
                  </a:lnTo>
                  <a:lnTo>
                    <a:pt x="1834" y="1455"/>
                  </a:lnTo>
                  <a:lnTo>
                    <a:pt x="1804" y="1495"/>
                  </a:lnTo>
                  <a:lnTo>
                    <a:pt x="1780" y="1542"/>
                  </a:lnTo>
                  <a:lnTo>
                    <a:pt x="1766" y="1592"/>
                  </a:lnTo>
                  <a:lnTo>
                    <a:pt x="1762" y="1645"/>
                  </a:lnTo>
                  <a:lnTo>
                    <a:pt x="1766" y="1698"/>
                  </a:lnTo>
                  <a:lnTo>
                    <a:pt x="1780" y="1748"/>
                  </a:lnTo>
                  <a:lnTo>
                    <a:pt x="1802" y="1795"/>
                  </a:lnTo>
                  <a:lnTo>
                    <a:pt x="1830" y="1837"/>
                  </a:lnTo>
                  <a:lnTo>
                    <a:pt x="1866" y="1873"/>
                  </a:lnTo>
                  <a:lnTo>
                    <a:pt x="1909" y="1903"/>
                  </a:lnTo>
                  <a:lnTo>
                    <a:pt x="1954" y="1924"/>
                  </a:lnTo>
                  <a:lnTo>
                    <a:pt x="2004" y="1939"/>
                  </a:lnTo>
                  <a:lnTo>
                    <a:pt x="2057" y="1943"/>
                  </a:lnTo>
                  <a:lnTo>
                    <a:pt x="2112" y="1939"/>
                  </a:lnTo>
                  <a:lnTo>
                    <a:pt x="2162" y="1926"/>
                  </a:lnTo>
                  <a:lnTo>
                    <a:pt x="2208" y="1904"/>
                  </a:lnTo>
                  <a:lnTo>
                    <a:pt x="2249" y="1875"/>
                  </a:lnTo>
                  <a:lnTo>
                    <a:pt x="2285" y="1839"/>
                  </a:lnTo>
                  <a:lnTo>
                    <a:pt x="2315" y="1798"/>
                  </a:lnTo>
                  <a:lnTo>
                    <a:pt x="2336" y="1751"/>
                  </a:lnTo>
                  <a:lnTo>
                    <a:pt x="2351" y="1701"/>
                  </a:lnTo>
                  <a:lnTo>
                    <a:pt x="2357" y="1648"/>
                  </a:lnTo>
                  <a:lnTo>
                    <a:pt x="2352" y="1595"/>
                  </a:lnTo>
                  <a:lnTo>
                    <a:pt x="2338" y="1544"/>
                  </a:lnTo>
                  <a:lnTo>
                    <a:pt x="2316" y="1498"/>
                  </a:lnTo>
                  <a:lnTo>
                    <a:pt x="2288" y="1456"/>
                  </a:lnTo>
                  <a:lnTo>
                    <a:pt x="2252" y="1420"/>
                  </a:lnTo>
                  <a:lnTo>
                    <a:pt x="2210" y="1391"/>
                  </a:lnTo>
                  <a:lnTo>
                    <a:pt x="2165" y="1369"/>
                  </a:lnTo>
                  <a:lnTo>
                    <a:pt x="2115" y="1355"/>
                  </a:lnTo>
                  <a:lnTo>
                    <a:pt x="2060" y="1350"/>
                  </a:lnTo>
                  <a:close/>
                  <a:moveTo>
                    <a:pt x="818" y="0"/>
                  </a:moveTo>
                  <a:lnTo>
                    <a:pt x="864" y="3"/>
                  </a:lnTo>
                  <a:lnTo>
                    <a:pt x="907" y="16"/>
                  </a:lnTo>
                  <a:lnTo>
                    <a:pt x="950" y="34"/>
                  </a:lnTo>
                  <a:lnTo>
                    <a:pt x="1492" y="354"/>
                  </a:lnTo>
                  <a:lnTo>
                    <a:pt x="1524" y="376"/>
                  </a:lnTo>
                  <a:lnTo>
                    <a:pt x="1552" y="404"/>
                  </a:lnTo>
                  <a:lnTo>
                    <a:pt x="1574" y="434"/>
                  </a:lnTo>
                  <a:lnTo>
                    <a:pt x="1593" y="468"/>
                  </a:lnTo>
                  <a:lnTo>
                    <a:pt x="1606" y="504"/>
                  </a:lnTo>
                  <a:lnTo>
                    <a:pt x="1613" y="542"/>
                  </a:lnTo>
                  <a:lnTo>
                    <a:pt x="1616" y="581"/>
                  </a:lnTo>
                  <a:lnTo>
                    <a:pt x="1612" y="1216"/>
                  </a:lnTo>
                  <a:lnTo>
                    <a:pt x="1618" y="1250"/>
                  </a:lnTo>
                  <a:lnTo>
                    <a:pt x="1626" y="1278"/>
                  </a:lnTo>
                  <a:lnTo>
                    <a:pt x="1638" y="1302"/>
                  </a:lnTo>
                  <a:lnTo>
                    <a:pt x="1652" y="1319"/>
                  </a:lnTo>
                  <a:lnTo>
                    <a:pt x="1668" y="1331"/>
                  </a:lnTo>
                  <a:lnTo>
                    <a:pt x="1685" y="1339"/>
                  </a:lnTo>
                  <a:lnTo>
                    <a:pt x="1704" y="1344"/>
                  </a:lnTo>
                  <a:lnTo>
                    <a:pt x="1721" y="1345"/>
                  </a:lnTo>
                  <a:lnTo>
                    <a:pt x="1738" y="1345"/>
                  </a:lnTo>
                  <a:lnTo>
                    <a:pt x="1754" y="1344"/>
                  </a:lnTo>
                  <a:lnTo>
                    <a:pt x="1770" y="1341"/>
                  </a:lnTo>
                  <a:lnTo>
                    <a:pt x="1782" y="1336"/>
                  </a:lnTo>
                  <a:lnTo>
                    <a:pt x="1791" y="1333"/>
                  </a:lnTo>
                  <a:lnTo>
                    <a:pt x="1798" y="1331"/>
                  </a:lnTo>
                  <a:lnTo>
                    <a:pt x="1799" y="1330"/>
                  </a:lnTo>
                  <a:lnTo>
                    <a:pt x="1996" y="1221"/>
                  </a:lnTo>
                  <a:lnTo>
                    <a:pt x="2029" y="1208"/>
                  </a:lnTo>
                  <a:lnTo>
                    <a:pt x="2062" y="1203"/>
                  </a:lnTo>
                  <a:lnTo>
                    <a:pt x="2094" y="1208"/>
                  </a:lnTo>
                  <a:lnTo>
                    <a:pt x="2127" y="1221"/>
                  </a:lnTo>
                  <a:lnTo>
                    <a:pt x="2397" y="1380"/>
                  </a:lnTo>
                  <a:lnTo>
                    <a:pt x="2419" y="1395"/>
                  </a:lnTo>
                  <a:lnTo>
                    <a:pt x="2436" y="1416"/>
                  </a:lnTo>
                  <a:lnTo>
                    <a:pt x="2450" y="1439"/>
                  </a:lnTo>
                  <a:lnTo>
                    <a:pt x="2458" y="1464"/>
                  </a:lnTo>
                  <a:lnTo>
                    <a:pt x="2461" y="1492"/>
                  </a:lnTo>
                  <a:lnTo>
                    <a:pt x="2460" y="1806"/>
                  </a:lnTo>
                  <a:lnTo>
                    <a:pt x="2457" y="1832"/>
                  </a:lnTo>
                  <a:lnTo>
                    <a:pt x="2449" y="1859"/>
                  </a:lnTo>
                  <a:lnTo>
                    <a:pt x="2435" y="1881"/>
                  </a:lnTo>
                  <a:lnTo>
                    <a:pt x="2416" y="1901"/>
                  </a:lnTo>
                  <a:lnTo>
                    <a:pt x="2394" y="1917"/>
                  </a:lnTo>
                  <a:lnTo>
                    <a:pt x="2123" y="2073"/>
                  </a:lnTo>
                  <a:lnTo>
                    <a:pt x="2090" y="2085"/>
                  </a:lnTo>
                  <a:lnTo>
                    <a:pt x="2057" y="2090"/>
                  </a:lnTo>
                  <a:lnTo>
                    <a:pt x="2024" y="2085"/>
                  </a:lnTo>
                  <a:lnTo>
                    <a:pt x="1993" y="2071"/>
                  </a:lnTo>
                  <a:lnTo>
                    <a:pt x="1724" y="1914"/>
                  </a:lnTo>
                  <a:lnTo>
                    <a:pt x="1702" y="1898"/>
                  </a:lnTo>
                  <a:lnTo>
                    <a:pt x="1685" y="1878"/>
                  </a:lnTo>
                  <a:lnTo>
                    <a:pt x="1673" y="1854"/>
                  </a:lnTo>
                  <a:lnTo>
                    <a:pt x="1665" y="1829"/>
                  </a:lnTo>
                  <a:lnTo>
                    <a:pt x="1663" y="1801"/>
                  </a:lnTo>
                  <a:lnTo>
                    <a:pt x="1663" y="1569"/>
                  </a:lnTo>
                  <a:lnTo>
                    <a:pt x="1663" y="1567"/>
                  </a:lnTo>
                  <a:lnTo>
                    <a:pt x="1662" y="1559"/>
                  </a:lnTo>
                  <a:lnTo>
                    <a:pt x="1660" y="1550"/>
                  </a:lnTo>
                  <a:lnTo>
                    <a:pt x="1656" y="1536"/>
                  </a:lnTo>
                  <a:lnTo>
                    <a:pt x="1649" y="1522"/>
                  </a:lnTo>
                  <a:lnTo>
                    <a:pt x="1641" y="1506"/>
                  </a:lnTo>
                  <a:lnTo>
                    <a:pt x="1631" y="1491"/>
                  </a:lnTo>
                  <a:lnTo>
                    <a:pt x="1615" y="1477"/>
                  </a:lnTo>
                  <a:lnTo>
                    <a:pt x="1598" y="1462"/>
                  </a:lnTo>
                  <a:lnTo>
                    <a:pt x="1574" y="1453"/>
                  </a:lnTo>
                  <a:lnTo>
                    <a:pt x="1548" y="1447"/>
                  </a:lnTo>
                  <a:lnTo>
                    <a:pt x="1517" y="1445"/>
                  </a:lnTo>
                  <a:lnTo>
                    <a:pt x="1481" y="1448"/>
                  </a:lnTo>
                  <a:lnTo>
                    <a:pt x="943" y="1754"/>
                  </a:lnTo>
                  <a:lnTo>
                    <a:pt x="901" y="1775"/>
                  </a:lnTo>
                  <a:lnTo>
                    <a:pt x="856" y="1786"/>
                  </a:lnTo>
                  <a:lnTo>
                    <a:pt x="811" y="1789"/>
                  </a:lnTo>
                  <a:lnTo>
                    <a:pt x="765" y="1786"/>
                  </a:lnTo>
                  <a:lnTo>
                    <a:pt x="722" y="1773"/>
                  </a:lnTo>
                  <a:lnTo>
                    <a:pt x="679" y="1753"/>
                  </a:lnTo>
                  <a:lnTo>
                    <a:pt x="133" y="1434"/>
                  </a:lnTo>
                  <a:lnTo>
                    <a:pt x="95" y="1408"/>
                  </a:lnTo>
                  <a:lnTo>
                    <a:pt x="62" y="1375"/>
                  </a:lnTo>
                  <a:lnTo>
                    <a:pt x="36" y="1338"/>
                  </a:lnTo>
                  <a:lnTo>
                    <a:pt x="16" y="1297"/>
                  </a:lnTo>
                  <a:lnTo>
                    <a:pt x="5" y="1253"/>
                  </a:lnTo>
                  <a:lnTo>
                    <a:pt x="0" y="1207"/>
                  </a:lnTo>
                  <a:lnTo>
                    <a:pt x="3" y="573"/>
                  </a:lnTo>
                  <a:lnTo>
                    <a:pt x="8" y="528"/>
                  </a:lnTo>
                  <a:lnTo>
                    <a:pt x="20" y="484"/>
                  </a:lnTo>
                  <a:lnTo>
                    <a:pt x="41" y="443"/>
                  </a:lnTo>
                  <a:lnTo>
                    <a:pt x="67" y="406"/>
                  </a:lnTo>
                  <a:lnTo>
                    <a:pt x="100" y="373"/>
                  </a:lnTo>
                  <a:lnTo>
                    <a:pt x="137" y="348"/>
                  </a:lnTo>
                  <a:lnTo>
                    <a:pt x="689" y="34"/>
                  </a:lnTo>
                  <a:lnTo>
                    <a:pt x="731" y="14"/>
                  </a:lnTo>
                  <a:lnTo>
                    <a:pt x="775" y="3"/>
                  </a:lnTo>
                  <a:lnTo>
                    <a:pt x="818" y="0"/>
                  </a:lnTo>
                  <a:close/>
                </a:path>
              </a:pathLst>
            </a:custGeom>
            <a:solidFill>
              <a:srgbClr val="0070C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ru-RU" sz="2400"/>
            </a:p>
          </p:txBody>
        </p:sp>
        <p:sp>
          <p:nvSpPr>
            <p:cNvPr id="10" name="TextBox 46"/>
            <p:cNvSpPr txBox="1"/>
            <p:nvPr userDrawn="1"/>
          </p:nvSpPr>
          <p:spPr>
            <a:xfrm>
              <a:off x="1758056" y="2803721"/>
              <a:ext cx="7456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0070C0"/>
                  </a:solidFill>
                  <a:latin typeface="Candara" panose="020E0502030303020204" pitchFamily="34" charset="0"/>
                  <a:ea typeface="Roboto Light" panose="02000000000000000000" pitchFamily="2" charset="0"/>
                </a:rPr>
                <a:t>1</a:t>
              </a:r>
              <a:endParaRPr lang="ru-RU" sz="3200" dirty="0">
                <a:solidFill>
                  <a:srgbClr val="0070C0"/>
                </a:solidFill>
                <a:latin typeface="Candara" panose="020E0502030303020204" pitchFamily="34" charset="0"/>
                <a:ea typeface="Roboto Light" panose="02000000000000000000" pitchFamily="2" charset="0"/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 userDrawn="1"/>
          </p:nvSpPr>
          <p:spPr bwMode="auto">
            <a:xfrm>
              <a:off x="2706337" y="3756403"/>
              <a:ext cx="2237989" cy="1881407"/>
            </a:xfrm>
            <a:custGeom>
              <a:avLst/>
              <a:gdLst>
                <a:gd name="T0" fmla="*/ 297 w 2454"/>
                <a:gd name="T1" fmla="*/ 161 h 2063"/>
                <a:gd name="T2" fmla="*/ 175 w 2454"/>
                <a:gd name="T3" fmla="*/ 243 h 2063"/>
                <a:gd name="T4" fmla="*/ 109 w 2454"/>
                <a:gd name="T5" fmla="*/ 379 h 2063"/>
                <a:gd name="T6" fmla="*/ 124 w 2454"/>
                <a:gd name="T7" fmla="*/ 532 h 2063"/>
                <a:gd name="T8" fmla="*/ 209 w 2454"/>
                <a:gd name="T9" fmla="*/ 655 h 2063"/>
                <a:gd name="T10" fmla="*/ 347 w 2454"/>
                <a:gd name="T11" fmla="*/ 721 h 2063"/>
                <a:gd name="T12" fmla="*/ 503 w 2454"/>
                <a:gd name="T13" fmla="*/ 710 h 2063"/>
                <a:gd name="T14" fmla="*/ 626 w 2454"/>
                <a:gd name="T15" fmla="*/ 626 h 2063"/>
                <a:gd name="T16" fmla="*/ 692 w 2454"/>
                <a:gd name="T17" fmla="*/ 491 h 2063"/>
                <a:gd name="T18" fmla="*/ 678 w 2454"/>
                <a:gd name="T19" fmla="*/ 337 h 2063"/>
                <a:gd name="T20" fmla="*/ 592 w 2454"/>
                <a:gd name="T21" fmla="*/ 214 h 2063"/>
                <a:gd name="T22" fmla="*/ 455 w 2454"/>
                <a:gd name="T23" fmla="*/ 148 h 2063"/>
                <a:gd name="T24" fmla="*/ 433 w 2454"/>
                <a:gd name="T25" fmla="*/ 4 h 2063"/>
                <a:gd name="T26" fmla="*/ 754 w 2454"/>
                <a:gd name="T27" fmla="*/ 192 h 2063"/>
                <a:gd name="T28" fmla="*/ 792 w 2454"/>
                <a:gd name="T29" fmla="*/ 259 h 2063"/>
                <a:gd name="T30" fmla="*/ 795 w 2454"/>
                <a:gd name="T31" fmla="*/ 516 h 2063"/>
                <a:gd name="T32" fmla="*/ 803 w 2454"/>
                <a:gd name="T33" fmla="*/ 546 h 2063"/>
                <a:gd name="T34" fmla="*/ 829 w 2454"/>
                <a:gd name="T35" fmla="*/ 591 h 2063"/>
                <a:gd name="T36" fmla="*/ 884 w 2454"/>
                <a:gd name="T37" fmla="*/ 629 h 2063"/>
                <a:gd name="T38" fmla="*/ 978 w 2454"/>
                <a:gd name="T39" fmla="*/ 633 h 2063"/>
                <a:gd name="T40" fmla="*/ 1599 w 2454"/>
                <a:gd name="T41" fmla="*/ 309 h 2063"/>
                <a:gd name="T42" fmla="*/ 1734 w 2454"/>
                <a:gd name="T43" fmla="*/ 321 h 2063"/>
                <a:gd name="T44" fmla="*/ 2360 w 2454"/>
                <a:gd name="T45" fmla="*/ 686 h 2063"/>
                <a:gd name="T46" fmla="*/ 2438 w 2454"/>
                <a:gd name="T47" fmla="*/ 796 h 2063"/>
                <a:gd name="T48" fmla="*/ 2454 w 2454"/>
                <a:gd name="T49" fmla="*/ 1507 h 2063"/>
                <a:gd name="T50" fmla="*/ 2418 w 2454"/>
                <a:gd name="T51" fmla="*/ 1634 h 2063"/>
                <a:gd name="T52" fmla="*/ 2321 w 2454"/>
                <a:gd name="T53" fmla="*/ 1727 h 2063"/>
                <a:gd name="T54" fmla="*/ 1687 w 2454"/>
                <a:gd name="T55" fmla="*/ 2060 h 2063"/>
                <a:gd name="T56" fmla="*/ 1554 w 2454"/>
                <a:gd name="T57" fmla="*/ 2046 h 2063"/>
                <a:gd name="T58" fmla="*/ 937 w 2454"/>
                <a:gd name="T59" fmla="*/ 1687 h 2063"/>
                <a:gd name="T60" fmla="*/ 870 w 2454"/>
                <a:gd name="T61" fmla="*/ 1596 h 2063"/>
                <a:gd name="T62" fmla="*/ 847 w 2454"/>
                <a:gd name="T63" fmla="*/ 1484 h 2063"/>
                <a:gd name="T64" fmla="*/ 833 w 2454"/>
                <a:gd name="T65" fmla="*/ 799 h 2063"/>
                <a:gd name="T66" fmla="*/ 790 w 2454"/>
                <a:gd name="T67" fmla="*/ 747 h 2063"/>
                <a:gd name="T68" fmla="*/ 739 w 2454"/>
                <a:gd name="T69" fmla="*/ 733 h 2063"/>
                <a:gd name="T70" fmla="*/ 690 w 2454"/>
                <a:gd name="T71" fmla="*/ 738 h 2063"/>
                <a:gd name="T72" fmla="*/ 662 w 2454"/>
                <a:gd name="T73" fmla="*/ 747 h 2063"/>
                <a:gd name="T74" fmla="*/ 433 w 2454"/>
                <a:gd name="T75" fmla="*/ 866 h 2063"/>
                <a:gd name="T76" fmla="*/ 334 w 2454"/>
                <a:gd name="T77" fmla="*/ 852 h 2063"/>
                <a:gd name="T78" fmla="*/ 25 w 2454"/>
                <a:gd name="T79" fmla="*/ 658 h 2063"/>
                <a:gd name="T80" fmla="*/ 0 w 2454"/>
                <a:gd name="T81" fmla="*/ 583 h 2063"/>
                <a:gd name="T82" fmla="*/ 13 w 2454"/>
                <a:gd name="T83" fmla="*/ 223 h 2063"/>
                <a:gd name="T84" fmla="*/ 66 w 2454"/>
                <a:gd name="T85" fmla="*/ 165 h 2063"/>
                <a:gd name="T86" fmla="*/ 400 w 2454"/>
                <a:gd name="T87" fmla="*/ 0 h 2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54" h="2063">
                  <a:moveTo>
                    <a:pt x="402" y="143"/>
                  </a:moveTo>
                  <a:lnTo>
                    <a:pt x="348" y="146"/>
                  </a:lnTo>
                  <a:lnTo>
                    <a:pt x="297" y="161"/>
                  </a:lnTo>
                  <a:lnTo>
                    <a:pt x="252" y="181"/>
                  </a:lnTo>
                  <a:lnTo>
                    <a:pt x="209" y="209"/>
                  </a:lnTo>
                  <a:lnTo>
                    <a:pt x="175" y="243"/>
                  </a:lnTo>
                  <a:lnTo>
                    <a:pt x="145" y="284"/>
                  </a:lnTo>
                  <a:lnTo>
                    <a:pt x="124" y="329"/>
                  </a:lnTo>
                  <a:lnTo>
                    <a:pt x="109" y="379"/>
                  </a:lnTo>
                  <a:lnTo>
                    <a:pt x="105" y="431"/>
                  </a:lnTo>
                  <a:lnTo>
                    <a:pt x="109" y="484"/>
                  </a:lnTo>
                  <a:lnTo>
                    <a:pt x="124" y="532"/>
                  </a:lnTo>
                  <a:lnTo>
                    <a:pt x="145" y="579"/>
                  </a:lnTo>
                  <a:lnTo>
                    <a:pt x="173" y="619"/>
                  </a:lnTo>
                  <a:lnTo>
                    <a:pt x="209" y="655"/>
                  </a:lnTo>
                  <a:lnTo>
                    <a:pt x="250" y="685"/>
                  </a:lnTo>
                  <a:lnTo>
                    <a:pt x="297" y="707"/>
                  </a:lnTo>
                  <a:lnTo>
                    <a:pt x="347" y="721"/>
                  </a:lnTo>
                  <a:lnTo>
                    <a:pt x="400" y="725"/>
                  </a:lnTo>
                  <a:lnTo>
                    <a:pt x="453" y="722"/>
                  </a:lnTo>
                  <a:lnTo>
                    <a:pt x="503" y="710"/>
                  </a:lnTo>
                  <a:lnTo>
                    <a:pt x="550" y="688"/>
                  </a:lnTo>
                  <a:lnTo>
                    <a:pt x="591" y="660"/>
                  </a:lnTo>
                  <a:lnTo>
                    <a:pt x="626" y="626"/>
                  </a:lnTo>
                  <a:lnTo>
                    <a:pt x="656" y="585"/>
                  </a:lnTo>
                  <a:lnTo>
                    <a:pt x="678" y="540"/>
                  </a:lnTo>
                  <a:lnTo>
                    <a:pt x="692" y="491"/>
                  </a:lnTo>
                  <a:lnTo>
                    <a:pt x="697" y="438"/>
                  </a:lnTo>
                  <a:lnTo>
                    <a:pt x="692" y="387"/>
                  </a:lnTo>
                  <a:lnTo>
                    <a:pt x="678" y="337"/>
                  </a:lnTo>
                  <a:lnTo>
                    <a:pt x="656" y="292"/>
                  </a:lnTo>
                  <a:lnTo>
                    <a:pt x="628" y="249"/>
                  </a:lnTo>
                  <a:lnTo>
                    <a:pt x="592" y="214"/>
                  </a:lnTo>
                  <a:lnTo>
                    <a:pt x="550" y="185"/>
                  </a:lnTo>
                  <a:lnTo>
                    <a:pt x="505" y="162"/>
                  </a:lnTo>
                  <a:lnTo>
                    <a:pt x="455" y="148"/>
                  </a:lnTo>
                  <a:lnTo>
                    <a:pt x="402" y="143"/>
                  </a:lnTo>
                  <a:close/>
                  <a:moveTo>
                    <a:pt x="400" y="0"/>
                  </a:moveTo>
                  <a:lnTo>
                    <a:pt x="433" y="4"/>
                  </a:lnTo>
                  <a:lnTo>
                    <a:pt x="464" y="17"/>
                  </a:lnTo>
                  <a:lnTo>
                    <a:pt x="733" y="175"/>
                  </a:lnTo>
                  <a:lnTo>
                    <a:pt x="754" y="192"/>
                  </a:lnTo>
                  <a:lnTo>
                    <a:pt x="772" y="210"/>
                  </a:lnTo>
                  <a:lnTo>
                    <a:pt x="784" y="234"/>
                  </a:lnTo>
                  <a:lnTo>
                    <a:pt x="792" y="259"/>
                  </a:lnTo>
                  <a:lnTo>
                    <a:pt x="795" y="285"/>
                  </a:lnTo>
                  <a:lnTo>
                    <a:pt x="795" y="513"/>
                  </a:lnTo>
                  <a:lnTo>
                    <a:pt x="795" y="516"/>
                  </a:lnTo>
                  <a:lnTo>
                    <a:pt x="797" y="523"/>
                  </a:lnTo>
                  <a:lnTo>
                    <a:pt x="798" y="534"/>
                  </a:lnTo>
                  <a:lnTo>
                    <a:pt x="803" y="546"/>
                  </a:lnTo>
                  <a:lnTo>
                    <a:pt x="809" y="562"/>
                  </a:lnTo>
                  <a:lnTo>
                    <a:pt x="817" y="576"/>
                  </a:lnTo>
                  <a:lnTo>
                    <a:pt x="829" y="591"/>
                  </a:lnTo>
                  <a:lnTo>
                    <a:pt x="844" y="607"/>
                  </a:lnTo>
                  <a:lnTo>
                    <a:pt x="862" y="619"/>
                  </a:lnTo>
                  <a:lnTo>
                    <a:pt x="884" y="629"/>
                  </a:lnTo>
                  <a:lnTo>
                    <a:pt x="911" y="635"/>
                  </a:lnTo>
                  <a:lnTo>
                    <a:pt x="942" y="637"/>
                  </a:lnTo>
                  <a:lnTo>
                    <a:pt x="978" y="633"/>
                  </a:lnTo>
                  <a:lnTo>
                    <a:pt x="1514" y="338"/>
                  </a:lnTo>
                  <a:lnTo>
                    <a:pt x="1554" y="320"/>
                  </a:lnTo>
                  <a:lnTo>
                    <a:pt x="1599" y="309"/>
                  </a:lnTo>
                  <a:lnTo>
                    <a:pt x="1643" y="306"/>
                  </a:lnTo>
                  <a:lnTo>
                    <a:pt x="1688" y="310"/>
                  </a:lnTo>
                  <a:lnTo>
                    <a:pt x="1734" y="321"/>
                  </a:lnTo>
                  <a:lnTo>
                    <a:pt x="1774" y="342"/>
                  </a:lnTo>
                  <a:lnTo>
                    <a:pt x="2321" y="660"/>
                  </a:lnTo>
                  <a:lnTo>
                    <a:pt x="2360" y="686"/>
                  </a:lnTo>
                  <a:lnTo>
                    <a:pt x="2391" y="719"/>
                  </a:lnTo>
                  <a:lnTo>
                    <a:pt x="2418" y="755"/>
                  </a:lnTo>
                  <a:lnTo>
                    <a:pt x="2438" y="796"/>
                  </a:lnTo>
                  <a:lnTo>
                    <a:pt x="2451" y="839"/>
                  </a:lnTo>
                  <a:lnTo>
                    <a:pt x="2454" y="885"/>
                  </a:lnTo>
                  <a:lnTo>
                    <a:pt x="2454" y="1507"/>
                  </a:lnTo>
                  <a:lnTo>
                    <a:pt x="2449" y="1551"/>
                  </a:lnTo>
                  <a:lnTo>
                    <a:pt x="2437" y="1595"/>
                  </a:lnTo>
                  <a:lnTo>
                    <a:pt x="2418" y="1634"/>
                  </a:lnTo>
                  <a:lnTo>
                    <a:pt x="2391" y="1670"/>
                  </a:lnTo>
                  <a:lnTo>
                    <a:pt x="2358" y="1701"/>
                  </a:lnTo>
                  <a:lnTo>
                    <a:pt x="2321" y="1727"/>
                  </a:lnTo>
                  <a:lnTo>
                    <a:pt x="1773" y="2030"/>
                  </a:lnTo>
                  <a:lnTo>
                    <a:pt x="1731" y="2049"/>
                  </a:lnTo>
                  <a:lnTo>
                    <a:pt x="1687" y="2060"/>
                  </a:lnTo>
                  <a:lnTo>
                    <a:pt x="1642" y="2063"/>
                  </a:lnTo>
                  <a:lnTo>
                    <a:pt x="1598" y="2058"/>
                  </a:lnTo>
                  <a:lnTo>
                    <a:pt x="1554" y="2046"/>
                  </a:lnTo>
                  <a:lnTo>
                    <a:pt x="1512" y="2027"/>
                  </a:lnTo>
                  <a:lnTo>
                    <a:pt x="970" y="1709"/>
                  </a:lnTo>
                  <a:lnTo>
                    <a:pt x="937" y="1687"/>
                  </a:lnTo>
                  <a:lnTo>
                    <a:pt x="911" y="1660"/>
                  </a:lnTo>
                  <a:lnTo>
                    <a:pt x="887" y="1629"/>
                  </a:lnTo>
                  <a:lnTo>
                    <a:pt x="870" y="1596"/>
                  </a:lnTo>
                  <a:lnTo>
                    <a:pt x="856" y="1560"/>
                  </a:lnTo>
                  <a:lnTo>
                    <a:pt x="848" y="1523"/>
                  </a:lnTo>
                  <a:lnTo>
                    <a:pt x="847" y="1484"/>
                  </a:lnTo>
                  <a:lnTo>
                    <a:pt x="847" y="863"/>
                  </a:lnTo>
                  <a:lnTo>
                    <a:pt x="842" y="827"/>
                  </a:lnTo>
                  <a:lnTo>
                    <a:pt x="833" y="799"/>
                  </a:lnTo>
                  <a:lnTo>
                    <a:pt x="822" y="777"/>
                  </a:lnTo>
                  <a:lnTo>
                    <a:pt x="808" y="760"/>
                  </a:lnTo>
                  <a:lnTo>
                    <a:pt x="790" y="747"/>
                  </a:lnTo>
                  <a:lnTo>
                    <a:pt x="775" y="740"/>
                  </a:lnTo>
                  <a:lnTo>
                    <a:pt x="756" y="735"/>
                  </a:lnTo>
                  <a:lnTo>
                    <a:pt x="739" y="733"/>
                  </a:lnTo>
                  <a:lnTo>
                    <a:pt x="722" y="733"/>
                  </a:lnTo>
                  <a:lnTo>
                    <a:pt x="705" y="735"/>
                  </a:lnTo>
                  <a:lnTo>
                    <a:pt x="690" y="738"/>
                  </a:lnTo>
                  <a:lnTo>
                    <a:pt x="678" y="741"/>
                  </a:lnTo>
                  <a:lnTo>
                    <a:pt x="669" y="744"/>
                  </a:lnTo>
                  <a:lnTo>
                    <a:pt x="662" y="747"/>
                  </a:lnTo>
                  <a:lnTo>
                    <a:pt x="661" y="747"/>
                  </a:lnTo>
                  <a:lnTo>
                    <a:pt x="464" y="853"/>
                  </a:lnTo>
                  <a:lnTo>
                    <a:pt x="433" y="866"/>
                  </a:lnTo>
                  <a:lnTo>
                    <a:pt x="400" y="869"/>
                  </a:lnTo>
                  <a:lnTo>
                    <a:pt x="367" y="864"/>
                  </a:lnTo>
                  <a:lnTo>
                    <a:pt x="334" y="852"/>
                  </a:lnTo>
                  <a:lnTo>
                    <a:pt x="64" y="694"/>
                  </a:lnTo>
                  <a:lnTo>
                    <a:pt x="42" y="679"/>
                  </a:lnTo>
                  <a:lnTo>
                    <a:pt x="25" y="658"/>
                  </a:lnTo>
                  <a:lnTo>
                    <a:pt x="11" y="635"/>
                  </a:lnTo>
                  <a:lnTo>
                    <a:pt x="3" y="610"/>
                  </a:lnTo>
                  <a:lnTo>
                    <a:pt x="0" y="583"/>
                  </a:lnTo>
                  <a:lnTo>
                    <a:pt x="0" y="274"/>
                  </a:lnTo>
                  <a:lnTo>
                    <a:pt x="3" y="248"/>
                  </a:lnTo>
                  <a:lnTo>
                    <a:pt x="13" y="223"/>
                  </a:lnTo>
                  <a:lnTo>
                    <a:pt x="25" y="201"/>
                  </a:lnTo>
                  <a:lnTo>
                    <a:pt x="44" y="181"/>
                  </a:lnTo>
                  <a:lnTo>
                    <a:pt x="66" y="165"/>
                  </a:lnTo>
                  <a:lnTo>
                    <a:pt x="336" y="15"/>
                  </a:lnTo>
                  <a:lnTo>
                    <a:pt x="367" y="3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008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ru-RU" sz="1872"/>
            </a:p>
          </p:txBody>
        </p:sp>
        <p:sp>
          <p:nvSpPr>
            <p:cNvPr id="12" name="TextBox 54"/>
            <p:cNvSpPr txBox="1"/>
            <p:nvPr userDrawn="1"/>
          </p:nvSpPr>
          <p:spPr>
            <a:xfrm>
              <a:off x="2696506" y="3743799"/>
              <a:ext cx="745627" cy="58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008000"/>
                  </a:solidFill>
                  <a:latin typeface="Candara" panose="020E0502030303020204" pitchFamily="34" charset="0"/>
                  <a:ea typeface="Roboto Light" panose="02000000000000000000" pitchFamily="2" charset="0"/>
                </a:rPr>
                <a:t>4</a:t>
              </a:r>
              <a:endParaRPr lang="ru-RU" sz="3200" dirty="0">
                <a:solidFill>
                  <a:srgbClr val="008000"/>
                </a:solidFill>
                <a:latin typeface="Candara" panose="020E0502030303020204" pitchFamily="34" charset="0"/>
                <a:ea typeface="Roboto Light" panose="02000000000000000000" pitchFamily="2" charset="0"/>
              </a:endParaRPr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254035" y="3753668"/>
              <a:ext cx="2247112" cy="1850401"/>
            </a:xfrm>
            <a:custGeom>
              <a:avLst/>
              <a:gdLst>
                <a:gd name="T0" fmla="*/ 1960 w 2464"/>
                <a:gd name="T1" fmla="*/ 160 h 2029"/>
                <a:gd name="T2" fmla="*/ 1836 w 2464"/>
                <a:gd name="T3" fmla="*/ 243 h 2029"/>
                <a:gd name="T4" fmla="*/ 1771 w 2464"/>
                <a:gd name="T5" fmla="*/ 379 h 2029"/>
                <a:gd name="T6" fmla="*/ 1783 w 2464"/>
                <a:gd name="T7" fmla="*/ 532 h 2029"/>
                <a:gd name="T8" fmla="*/ 1871 w 2464"/>
                <a:gd name="T9" fmla="*/ 655 h 2029"/>
                <a:gd name="T10" fmla="*/ 2008 w 2464"/>
                <a:gd name="T11" fmla="*/ 721 h 2029"/>
                <a:gd name="T12" fmla="*/ 2166 w 2464"/>
                <a:gd name="T13" fmla="*/ 710 h 2029"/>
                <a:gd name="T14" fmla="*/ 2289 w 2464"/>
                <a:gd name="T15" fmla="*/ 625 h 2029"/>
                <a:gd name="T16" fmla="*/ 2355 w 2464"/>
                <a:gd name="T17" fmla="*/ 491 h 2029"/>
                <a:gd name="T18" fmla="*/ 2341 w 2464"/>
                <a:gd name="T19" fmla="*/ 337 h 2029"/>
                <a:gd name="T20" fmla="*/ 2255 w 2464"/>
                <a:gd name="T21" fmla="*/ 213 h 2029"/>
                <a:gd name="T22" fmla="*/ 2116 w 2464"/>
                <a:gd name="T23" fmla="*/ 148 h 2029"/>
                <a:gd name="T24" fmla="*/ 2097 w 2464"/>
                <a:gd name="T25" fmla="*/ 4 h 2029"/>
                <a:gd name="T26" fmla="*/ 2422 w 2464"/>
                <a:gd name="T27" fmla="*/ 192 h 2029"/>
                <a:gd name="T28" fmla="*/ 2461 w 2464"/>
                <a:gd name="T29" fmla="*/ 259 h 2029"/>
                <a:gd name="T30" fmla="*/ 2461 w 2464"/>
                <a:gd name="T31" fmla="*/ 621 h 2029"/>
                <a:gd name="T32" fmla="*/ 2421 w 2464"/>
                <a:gd name="T33" fmla="*/ 688 h 2029"/>
                <a:gd name="T34" fmla="*/ 2096 w 2464"/>
                <a:gd name="T35" fmla="*/ 866 h 2029"/>
                <a:gd name="T36" fmla="*/ 1997 w 2464"/>
                <a:gd name="T37" fmla="*/ 852 h 2029"/>
                <a:gd name="T38" fmla="*/ 1793 w 2464"/>
                <a:gd name="T39" fmla="*/ 736 h 2029"/>
                <a:gd name="T40" fmla="*/ 1755 w 2464"/>
                <a:gd name="T41" fmla="*/ 727 h 2029"/>
                <a:gd name="T42" fmla="*/ 1705 w 2464"/>
                <a:gd name="T43" fmla="*/ 725 h 2029"/>
                <a:gd name="T44" fmla="*/ 1654 w 2464"/>
                <a:gd name="T45" fmla="*/ 749 h 2029"/>
                <a:gd name="T46" fmla="*/ 1619 w 2464"/>
                <a:gd name="T47" fmla="*/ 816 h 2029"/>
                <a:gd name="T48" fmla="*/ 1608 w 2464"/>
                <a:gd name="T49" fmla="*/ 1510 h 2029"/>
                <a:gd name="T50" fmla="*/ 1569 w 2464"/>
                <a:gd name="T51" fmla="*/ 1617 h 2029"/>
                <a:gd name="T52" fmla="*/ 1487 w 2464"/>
                <a:gd name="T53" fmla="*/ 1693 h 2029"/>
                <a:gd name="T54" fmla="*/ 856 w 2464"/>
                <a:gd name="T55" fmla="*/ 2025 h 2029"/>
                <a:gd name="T56" fmla="*/ 723 w 2464"/>
                <a:gd name="T57" fmla="*/ 2013 h 2029"/>
                <a:gd name="T58" fmla="*/ 93 w 2464"/>
                <a:gd name="T59" fmla="*/ 1648 h 2029"/>
                <a:gd name="T60" fmla="*/ 15 w 2464"/>
                <a:gd name="T61" fmla="*/ 1538 h 2029"/>
                <a:gd name="T62" fmla="*/ 1 w 2464"/>
                <a:gd name="T63" fmla="*/ 828 h 2029"/>
                <a:gd name="T64" fmla="*/ 37 w 2464"/>
                <a:gd name="T65" fmla="*/ 700 h 2029"/>
                <a:gd name="T66" fmla="*/ 134 w 2464"/>
                <a:gd name="T67" fmla="*/ 607 h 2029"/>
                <a:gd name="T68" fmla="*/ 770 w 2464"/>
                <a:gd name="T69" fmla="*/ 274 h 2029"/>
                <a:gd name="T70" fmla="*/ 906 w 2464"/>
                <a:gd name="T71" fmla="*/ 288 h 2029"/>
                <a:gd name="T72" fmla="*/ 1519 w 2464"/>
                <a:gd name="T73" fmla="*/ 622 h 2029"/>
                <a:gd name="T74" fmla="*/ 1599 w 2464"/>
                <a:gd name="T75" fmla="*/ 607 h 2029"/>
                <a:gd name="T76" fmla="*/ 1644 w 2464"/>
                <a:gd name="T77" fmla="*/ 565 h 2029"/>
                <a:gd name="T78" fmla="*/ 1663 w 2464"/>
                <a:gd name="T79" fmla="*/ 522 h 2029"/>
                <a:gd name="T80" fmla="*/ 1666 w 2464"/>
                <a:gd name="T81" fmla="*/ 504 h 2029"/>
                <a:gd name="T82" fmla="*/ 1677 w 2464"/>
                <a:gd name="T83" fmla="*/ 223 h 2029"/>
                <a:gd name="T84" fmla="*/ 1730 w 2464"/>
                <a:gd name="T85" fmla="*/ 167 h 2029"/>
                <a:gd name="T86" fmla="*/ 2064 w 2464"/>
                <a:gd name="T87" fmla="*/ 0 h 20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64" h="2029">
                  <a:moveTo>
                    <a:pt x="2063" y="143"/>
                  </a:moveTo>
                  <a:lnTo>
                    <a:pt x="2010" y="146"/>
                  </a:lnTo>
                  <a:lnTo>
                    <a:pt x="1960" y="160"/>
                  </a:lnTo>
                  <a:lnTo>
                    <a:pt x="1913" y="181"/>
                  </a:lnTo>
                  <a:lnTo>
                    <a:pt x="1872" y="209"/>
                  </a:lnTo>
                  <a:lnTo>
                    <a:pt x="1836" y="243"/>
                  </a:lnTo>
                  <a:lnTo>
                    <a:pt x="1807" y="284"/>
                  </a:lnTo>
                  <a:lnTo>
                    <a:pt x="1785" y="329"/>
                  </a:lnTo>
                  <a:lnTo>
                    <a:pt x="1771" y="379"/>
                  </a:lnTo>
                  <a:lnTo>
                    <a:pt x="1766" y="430"/>
                  </a:lnTo>
                  <a:lnTo>
                    <a:pt x="1771" y="483"/>
                  </a:lnTo>
                  <a:lnTo>
                    <a:pt x="1783" y="532"/>
                  </a:lnTo>
                  <a:lnTo>
                    <a:pt x="1805" y="579"/>
                  </a:lnTo>
                  <a:lnTo>
                    <a:pt x="1835" y="619"/>
                  </a:lnTo>
                  <a:lnTo>
                    <a:pt x="1871" y="655"/>
                  </a:lnTo>
                  <a:lnTo>
                    <a:pt x="1913" y="685"/>
                  </a:lnTo>
                  <a:lnTo>
                    <a:pt x="1958" y="707"/>
                  </a:lnTo>
                  <a:lnTo>
                    <a:pt x="2008" y="721"/>
                  </a:lnTo>
                  <a:lnTo>
                    <a:pt x="2063" y="725"/>
                  </a:lnTo>
                  <a:lnTo>
                    <a:pt x="2116" y="722"/>
                  </a:lnTo>
                  <a:lnTo>
                    <a:pt x="2166" y="710"/>
                  </a:lnTo>
                  <a:lnTo>
                    <a:pt x="2213" y="688"/>
                  </a:lnTo>
                  <a:lnTo>
                    <a:pt x="2253" y="660"/>
                  </a:lnTo>
                  <a:lnTo>
                    <a:pt x="2289" y="625"/>
                  </a:lnTo>
                  <a:lnTo>
                    <a:pt x="2319" y="585"/>
                  </a:lnTo>
                  <a:lnTo>
                    <a:pt x="2341" y="540"/>
                  </a:lnTo>
                  <a:lnTo>
                    <a:pt x="2355" y="491"/>
                  </a:lnTo>
                  <a:lnTo>
                    <a:pt x="2360" y="438"/>
                  </a:lnTo>
                  <a:lnTo>
                    <a:pt x="2355" y="387"/>
                  </a:lnTo>
                  <a:lnTo>
                    <a:pt x="2341" y="337"/>
                  </a:lnTo>
                  <a:lnTo>
                    <a:pt x="2319" y="291"/>
                  </a:lnTo>
                  <a:lnTo>
                    <a:pt x="2291" y="249"/>
                  </a:lnTo>
                  <a:lnTo>
                    <a:pt x="2255" y="213"/>
                  </a:lnTo>
                  <a:lnTo>
                    <a:pt x="2213" y="185"/>
                  </a:lnTo>
                  <a:lnTo>
                    <a:pt x="2167" y="162"/>
                  </a:lnTo>
                  <a:lnTo>
                    <a:pt x="2116" y="148"/>
                  </a:lnTo>
                  <a:lnTo>
                    <a:pt x="2063" y="143"/>
                  </a:lnTo>
                  <a:close/>
                  <a:moveTo>
                    <a:pt x="2064" y="0"/>
                  </a:moveTo>
                  <a:lnTo>
                    <a:pt x="2097" y="4"/>
                  </a:lnTo>
                  <a:lnTo>
                    <a:pt x="2128" y="17"/>
                  </a:lnTo>
                  <a:lnTo>
                    <a:pt x="2400" y="174"/>
                  </a:lnTo>
                  <a:lnTo>
                    <a:pt x="2422" y="192"/>
                  </a:lnTo>
                  <a:lnTo>
                    <a:pt x="2439" y="210"/>
                  </a:lnTo>
                  <a:lnTo>
                    <a:pt x="2453" y="234"/>
                  </a:lnTo>
                  <a:lnTo>
                    <a:pt x="2461" y="259"/>
                  </a:lnTo>
                  <a:lnTo>
                    <a:pt x="2464" y="285"/>
                  </a:lnTo>
                  <a:lnTo>
                    <a:pt x="2464" y="594"/>
                  </a:lnTo>
                  <a:lnTo>
                    <a:pt x="2461" y="621"/>
                  </a:lnTo>
                  <a:lnTo>
                    <a:pt x="2453" y="646"/>
                  </a:lnTo>
                  <a:lnTo>
                    <a:pt x="2439" y="668"/>
                  </a:lnTo>
                  <a:lnTo>
                    <a:pt x="2421" y="688"/>
                  </a:lnTo>
                  <a:lnTo>
                    <a:pt x="2399" y="704"/>
                  </a:lnTo>
                  <a:lnTo>
                    <a:pt x="2127" y="853"/>
                  </a:lnTo>
                  <a:lnTo>
                    <a:pt x="2096" y="866"/>
                  </a:lnTo>
                  <a:lnTo>
                    <a:pt x="2061" y="869"/>
                  </a:lnTo>
                  <a:lnTo>
                    <a:pt x="2028" y="864"/>
                  </a:lnTo>
                  <a:lnTo>
                    <a:pt x="1997" y="852"/>
                  </a:lnTo>
                  <a:lnTo>
                    <a:pt x="1800" y="741"/>
                  </a:lnTo>
                  <a:lnTo>
                    <a:pt x="1799" y="739"/>
                  </a:lnTo>
                  <a:lnTo>
                    <a:pt x="1793" y="736"/>
                  </a:lnTo>
                  <a:lnTo>
                    <a:pt x="1783" y="733"/>
                  </a:lnTo>
                  <a:lnTo>
                    <a:pt x="1771" y="730"/>
                  </a:lnTo>
                  <a:lnTo>
                    <a:pt x="1755" y="727"/>
                  </a:lnTo>
                  <a:lnTo>
                    <a:pt x="1740" y="724"/>
                  </a:lnTo>
                  <a:lnTo>
                    <a:pt x="1722" y="724"/>
                  </a:lnTo>
                  <a:lnTo>
                    <a:pt x="1705" y="725"/>
                  </a:lnTo>
                  <a:lnTo>
                    <a:pt x="1686" y="728"/>
                  </a:lnTo>
                  <a:lnTo>
                    <a:pt x="1669" y="736"/>
                  </a:lnTo>
                  <a:lnTo>
                    <a:pt x="1654" y="749"/>
                  </a:lnTo>
                  <a:lnTo>
                    <a:pt x="1640" y="766"/>
                  </a:lnTo>
                  <a:lnTo>
                    <a:pt x="1627" y="788"/>
                  </a:lnTo>
                  <a:lnTo>
                    <a:pt x="1619" y="816"/>
                  </a:lnTo>
                  <a:lnTo>
                    <a:pt x="1613" y="850"/>
                  </a:lnTo>
                  <a:lnTo>
                    <a:pt x="1611" y="1473"/>
                  </a:lnTo>
                  <a:lnTo>
                    <a:pt x="1608" y="1510"/>
                  </a:lnTo>
                  <a:lnTo>
                    <a:pt x="1601" y="1548"/>
                  </a:lnTo>
                  <a:lnTo>
                    <a:pt x="1588" y="1584"/>
                  </a:lnTo>
                  <a:lnTo>
                    <a:pt x="1569" y="1617"/>
                  </a:lnTo>
                  <a:lnTo>
                    <a:pt x="1547" y="1646"/>
                  </a:lnTo>
                  <a:lnTo>
                    <a:pt x="1519" y="1671"/>
                  </a:lnTo>
                  <a:lnTo>
                    <a:pt x="1487" y="1693"/>
                  </a:lnTo>
                  <a:lnTo>
                    <a:pt x="941" y="1996"/>
                  </a:lnTo>
                  <a:lnTo>
                    <a:pt x="899" y="2014"/>
                  </a:lnTo>
                  <a:lnTo>
                    <a:pt x="856" y="2025"/>
                  </a:lnTo>
                  <a:lnTo>
                    <a:pt x="810" y="2029"/>
                  </a:lnTo>
                  <a:lnTo>
                    <a:pt x="767" y="2024"/>
                  </a:lnTo>
                  <a:lnTo>
                    <a:pt x="723" y="2013"/>
                  </a:lnTo>
                  <a:lnTo>
                    <a:pt x="681" y="1993"/>
                  </a:lnTo>
                  <a:lnTo>
                    <a:pt x="131" y="1674"/>
                  </a:lnTo>
                  <a:lnTo>
                    <a:pt x="93" y="1648"/>
                  </a:lnTo>
                  <a:lnTo>
                    <a:pt x="62" y="1617"/>
                  </a:lnTo>
                  <a:lnTo>
                    <a:pt x="36" y="1579"/>
                  </a:lnTo>
                  <a:lnTo>
                    <a:pt x="15" y="1538"/>
                  </a:lnTo>
                  <a:lnTo>
                    <a:pt x="3" y="1496"/>
                  </a:lnTo>
                  <a:lnTo>
                    <a:pt x="0" y="1451"/>
                  </a:lnTo>
                  <a:lnTo>
                    <a:pt x="1" y="828"/>
                  </a:lnTo>
                  <a:lnTo>
                    <a:pt x="4" y="783"/>
                  </a:lnTo>
                  <a:lnTo>
                    <a:pt x="17" y="739"/>
                  </a:lnTo>
                  <a:lnTo>
                    <a:pt x="37" y="700"/>
                  </a:lnTo>
                  <a:lnTo>
                    <a:pt x="64" y="664"/>
                  </a:lnTo>
                  <a:lnTo>
                    <a:pt x="97" y="633"/>
                  </a:lnTo>
                  <a:lnTo>
                    <a:pt x="134" y="607"/>
                  </a:lnTo>
                  <a:lnTo>
                    <a:pt x="684" y="304"/>
                  </a:lnTo>
                  <a:lnTo>
                    <a:pt x="726" y="285"/>
                  </a:lnTo>
                  <a:lnTo>
                    <a:pt x="770" y="274"/>
                  </a:lnTo>
                  <a:lnTo>
                    <a:pt x="815" y="271"/>
                  </a:lnTo>
                  <a:lnTo>
                    <a:pt x="860" y="276"/>
                  </a:lnTo>
                  <a:lnTo>
                    <a:pt x="906" y="288"/>
                  </a:lnTo>
                  <a:lnTo>
                    <a:pt x="948" y="307"/>
                  </a:lnTo>
                  <a:lnTo>
                    <a:pt x="1483" y="618"/>
                  </a:lnTo>
                  <a:lnTo>
                    <a:pt x="1519" y="622"/>
                  </a:lnTo>
                  <a:lnTo>
                    <a:pt x="1551" y="621"/>
                  </a:lnTo>
                  <a:lnTo>
                    <a:pt x="1577" y="616"/>
                  </a:lnTo>
                  <a:lnTo>
                    <a:pt x="1599" y="607"/>
                  </a:lnTo>
                  <a:lnTo>
                    <a:pt x="1618" y="594"/>
                  </a:lnTo>
                  <a:lnTo>
                    <a:pt x="1632" y="580"/>
                  </a:lnTo>
                  <a:lnTo>
                    <a:pt x="1644" y="565"/>
                  </a:lnTo>
                  <a:lnTo>
                    <a:pt x="1652" y="549"/>
                  </a:lnTo>
                  <a:lnTo>
                    <a:pt x="1658" y="535"/>
                  </a:lnTo>
                  <a:lnTo>
                    <a:pt x="1663" y="522"/>
                  </a:lnTo>
                  <a:lnTo>
                    <a:pt x="1665" y="512"/>
                  </a:lnTo>
                  <a:lnTo>
                    <a:pt x="1666" y="505"/>
                  </a:lnTo>
                  <a:lnTo>
                    <a:pt x="1666" y="504"/>
                  </a:lnTo>
                  <a:lnTo>
                    <a:pt x="1668" y="274"/>
                  </a:lnTo>
                  <a:lnTo>
                    <a:pt x="1669" y="248"/>
                  </a:lnTo>
                  <a:lnTo>
                    <a:pt x="1677" y="223"/>
                  </a:lnTo>
                  <a:lnTo>
                    <a:pt x="1691" y="201"/>
                  </a:lnTo>
                  <a:lnTo>
                    <a:pt x="1708" y="181"/>
                  </a:lnTo>
                  <a:lnTo>
                    <a:pt x="1730" y="167"/>
                  </a:lnTo>
                  <a:lnTo>
                    <a:pt x="2000" y="15"/>
                  </a:lnTo>
                  <a:lnTo>
                    <a:pt x="2032" y="3"/>
                  </a:lnTo>
                  <a:lnTo>
                    <a:pt x="2064" y="0"/>
                  </a:lnTo>
                  <a:close/>
                </a:path>
              </a:pathLst>
            </a:custGeom>
            <a:solidFill>
              <a:srgbClr val="FF6600"/>
            </a:solidFill>
            <a:ln w="9525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ru-RU" sz="2400"/>
            </a:p>
          </p:txBody>
        </p:sp>
        <p:sp>
          <p:nvSpPr>
            <p:cNvPr id="14" name="TextBox 48"/>
            <p:cNvSpPr txBox="1"/>
            <p:nvPr userDrawn="1"/>
          </p:nvSpPr>
          <p:spPr>
            <a:xfrm>
              <a:off x="1776098" y="3743799"/>
              <a:ext cx="745627" cy="584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F6600"/>
                  </a:solidFill>
                  <a:latin typeface="Candara" panose="020E0502030303020204" pitchFamily="34" charset="0"/>
                  <a:ea typeface="Roboto Light" panose="02000000000000000000" pitchFamily="2" charset="0"/>
                </a:rPr>
                <a:t>3</a:t>
              </a:r>
              <a:endParaRPr lang="ru-RU" sz="3200" dirty="0">
                <a:solidFill>
                  <a:srgbClr val="FF6600"/>
                </a:solidFill>
                <a:latin typeface="Candara" panose="020E0502030303020204" pitchFamily="34" charset="0"/>
                <a:ea typeface="Roboto Light" panose="02000000000000000000" pitchFamily="2" charset="0"/>
              </a:endParaRPr>
            </a:p>
          </p:txBody>
        </p:sp>
        <p:grpSp>
          <p:nvGrpSpPr>
            <p:cNvPr id="22" name="Group 66"/>
            <p:cNvGrpSpPr>
              <a:grpSpLocks noChangeAspect="1"/>
            </p:cNvGrpSpPr>
            <p:nvPr userDrawn="1"/>
          </p:nvGrpSpPr>
          <p:grpSpPr>
            <a:xfrm>
              <a:off x="658775" y="4516516"/>
              <a:ext cx="640081" cy="489121"/>
              <a:chOff x="1201738" y="1511300"/>
              <a:chExt cx="168275" cy="12858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3" name="Freeform 159"/>
              <p:cNvSpPr>
                <a:spLocks/>
              </p:cNvSpPr>
              <p:nvPr/>
            </p:nvSpPr>
            <p:spPr bwMode="auto">
              <a:xfrm>
                <a:off x="1314450" y="1525588"/>
                <a:ext cx="55563" cy="106363"/>
              </a:xfrm>
              <a:custGeom>
                <a:avLst/>
                <a:gdLst/>
                <a:ahLst/>
                <a:cxnLst>
                  <a:cxn ang="0">
                    <a:pos x="30" y="25"/>
                  </a:cxn>
                  <a:cxn ang="0">
                    <a:pos x="11" y="3"/>
                  </a:cxn>
                  <a:cxn ang="0">
                    <a:pos x="2" y="3"/>
                  </a:cxn>
                  <a:cxn ang="0">
                    <a:pos x="0" y="5"/>
                  </a:cxn>
                  <a:cxn ang="0">
                    <a:pos x="8" y="14"/>
                  </a:cxn>
                  <a:cxn ang="0">
                    <a:pos x="9" y="20"/>
                  </a:cxn>
                  <a:cxn ang="0">
                    <a:pos x="4" y="23"/>
                  </a:cxn>
                  <a:cxn ang="0">
                    <a:pos x="1" y="23"/>
                  </a:cxn>
                  <a:cxn ang="0">
                    <a:pos x="1" y="63"/>
                  </a:cxn>
                  <a:cxn ang="0">
                    <a:pos x="23" y="63"/>
                  </a:cxn>
                  <a:cxn ang="0">
                    <a:pos x="23" y="30"/>
                  </a:cxn>
                  <a:cxn ang="0">
                    <a:pos x="28" y="30"/>
                  </a:cxn>
                  <a:cxn ang="0">
                    <a:pos x="30" y="25"/>
                  </a:cxn>
                </a:cxnLst>
                <a:rect l="0" t="0" r="r" b="b"/>
                <a:pathLst>
                  <a:path w="33" h="63">
                    <a:moveTo>
                      <a:pt x="30" y="25"/>
                    </a:moveTo>
                    <a:cubicBezTo>
                      <a:pt x="11" y="3"/>
                      <a:pt x="11" y="3"/>
                      <a:pt x="11" y="3"/>
                    </a:cubicBezTo>
                    <a:cubicBezTo>
                      <a:pt x="8" y="0"/>
                      <a:pt x="5" y="0"/>
                      <a:pt x="2" y="3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10" y="17"/>
                      <a:pt x="10" y="19"/>
                      <a:pt x="9" y="20"/>
                    </a:cubicBezTo>
                    <a:cubicBezTo>
                      <a:pt x="9" y="21"/>
                      <a:pt x="8" y="23"/>
                      <a:pt x="4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63"/>
                      <a:pt x="1" y="63"/>
                      <a:pt x="1" y="63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31" y="30"/>
                      <a:pt x="33" y="28"/>
                      <a:pt x="30" y="25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4" name="Freeform 160"/>
              <p:cNvSpPr>
                <a:spLocks/>
              </p:cNvSpPr>
              <p:nvPr/>
            </p:nvSpPr>
            <p:spPr bwMode="auto">
              <a:xfrm>
                <a:off x="1201738" y="1525588"/>
                <a:ext cx="55563" cy="106363"/>
              </a:xfrm>
              <a:custGeom>
                <a:avLst/>
                <a:gdLst/>
                <a:ahLst/>
                <a:cxnLst>
                  <a:cxn ang="0">
                    <a:pos x="32" y="63"/>
                  </a:cxn>
                  <a:cxn ang="0">
                    <a:pos x="32" y="23"/>
                  </a:cxn>
                  <a:cxn ang="0">
                    <a:pos x="29" y="23"/>
                  </a:cxn>
                  <a:cxn ang="0">
                    <a:pos x="23" y="20"/>
                  </a:cxn>
                  <a:cxn ang="0">
                    <a:pos x="25" y="14"/>
                  </a:cxn>
                  <a:cxn ang="0">
                    <a:pos x="33" y="5"/>
                  </a:cxn>
                  <a:cxn ang="0">
                    <a:pos x="31" y="3"/>
                  </a:cxn>
                  <a:cxn ang="0">
                    <a:pos x="22" y="3"/>
                  </a:cxn>
                  <a:cxn ang="0">
                    <a:pos x="3" y="25"/>
                  </a:cxn>
                  <a:cxn ang="0">
                    <a:pos x="5" y="30"/>
                  </a:cxn>
                  <a:cxn ang="0">
                    <a:pos x="10" y="30"/>
                  </a:cxn>
                  <a:cxn ang="0">
                    <a:pos x="10" y="63"/>
                  </a:cxn>
                  <a:cxn ang="0">
                    <a:pos x="32" y="63"/>
                  </a:cxn>
                </a:cxnLst>
                <a:rect l="0" t="0" r="r" b="b"/>
                <a:pathLst>
                  <a:path w="33" h="63">
                    <a:moveTo>
                      <a:pt x="32" y="63"/>
                    </a:moveTo>
                    <a:cubicBezTo>
                      <a:pt x="32" y="23"/>
                      <a:pt x="32" y="23"/>
                      <a:pt x="32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25" y="23"/>
                      <a:pt x="24" y="21"/>
                      <a:pt x="23" y="20"/>
                    </a:cubicBezTo>
                    <a:cubicBezTo>
                      <a:pt x="23" y="19"/>
                      <a:pt x="23" y="17"/>
                      <a:pt x="25" y="14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28" y="0"/>
                      <a:pt x="25" y="0"/>
                      <a:pt x="22" y="3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0" y="28"/>
                      <a:pt x="1" y="30"/>
                      <a:pt x="5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63"/>
                      <a:pt x="10" y="63"/>
                      <a:pt x="10" y="63"/>
                    </a:cubicBezTo>
                    <a:lnTo>
                      <a:pt x="32" y="6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5" name="Freeform 161"/>
              <p:cNvSpPr>
                <a:spLocks/>
              </p:cNvSpPr>
              <p:nvPr/>
            </p:nvSpPr>
            <p:spPr bwMode="auto">
              <a:xfrm>
                <a:off x="1241425" y="1511300"/>
                <a:ext cx="88900" cy="128588"/>
              </a:xfrm>
              <a:custGeom>
                <a:avLst/>
                <a:gdLst/>
                <a:ahLst/>
                <a:cxnLst>
                  <a:cxn ang="0">
                    <a:pos x="43" y="77"/>
                  </a:cxn>
                  <a:cxn ang="0">
                    <a:pos x="43" y="30"/>
                  </a:cxn>
                  <a:cxn ang="0">
                    <a:pos x="48" y="30"/>
                  </a:cxn>
                  <a:cxn ang="0">
                    <a:pos x="50" y="25"/>
                  </a:cxn>
                  <a:cxn ang="0">
                    <a:pos x="31" y="2"/>
                  </a:cxn>
                  <a:cxn ang="0">
                    <a:pos x="26" y="0"/>
                  </a:cxn>
                  <a:cxn ang="0">
                    <a:pos x="22" y="2"/>
                  </a:cxn>
                  <a:cxn ang="0">
                    <a:pos x="3" y="25"/>
                  </a:cxn>
                  <a:cxn ang="0">
                    <a:pos x="5" y="30"/>
                  </a:cxn>
                  <a:cxn ang="0">
                    <a:pos x="10" y="30"/>
                  </a:cxn>
                  <a:cxn ang="0">
                    <a:pos x="10" y="77"/>
                  </a:cxn>
                  <a:cxn ang="0">
                    <a:pos x="43" y="77"/>
                  </a:cxn>
                </a:cxnLst>
                <a:rect l="0" t="0" r="r" b="b"/>
                <a:pathLst>
                  <a:path w="53" h="77">
                    <a:moveTo>
                      <a:pt x="43" y="77"/>
                    </a:moveTo>
                    <a:cubicBezTo>
                      <a:pt x="43" y="30"/>
                      <a:pt x="43" y="30"/>
                      <a:pt x="43" y="30"/>
                    </a:cubicBezTo>
                    <a:cubicBezTo>
                      <a:pt x="48" y="30"/>
                      <a:pt x="48" y="30"/>
                      <a:pt x="48" y="30"/>
                    </a:cubicBezTo>
                    <a:cubicBezTo>
                      <a:pt x="52" y="30"/>
                      <a:pt x="53" y="27"/>
                      <a:pt x="50" y="25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0" y="1"/>
                      <a:pt x="28" y="0"/>
                      <a:pt x="26" y="0"/>
                    </a:cubicBezTo>
                    <a:cubicBezTo>
                      <a:pt x="25" y="0"/>
                      <a:pt x="23" y="1"/>
                      <a:pt x="22" y="2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0" y="27"/>
                      <a:pt x="1" y="30"/>
                      <a:pt x="5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77"/>
                      <a:pt x="10" y="77"/>
                      <a:pt x="10" y="77"/>
                    </a:cubicBezTo>
                    <a:lnTo>
                      <a:pt x="43" y="7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grpSp>
          <p:nvGrpSpPr>
            <p:cNvPr id="26" name="Group 74"/>
            <p:cNvGrpSpPr>
              <a:grpSpLocks noChangeAspect="1"/>
            </p:cNvGrpSpPr>
            <p:nvPr userDrawn="1"/>
          </p:nvGrpSpPr>
          <p:grpSpPr>
            <a:xfrm>
              <a:off x="3898217" y="4572511"/>
              <a:ext cx="640081" cy="532116"/>
              <a:chOff x="1219200" y="1962150"/>
              <a:chExt cx="131763" cy="10953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7" name="Freeform 162"/>
              <p:cNvSpPr>
                <a:spLocks/>
              </p:cNvSpPr>
              <p:nvPr/>
            </p:nvSpPr>
            <p:spPr bwMode="auto">
              <a:xfrm>
                <a:off x="1225550" y="1992313"/>
                <a:ext cx="125413" cy="79375"/>
              </a:xfrm>
              <a:custGeom>
                <a:avLst/>
                <a:gdLst/>
                <a:ahLst/>
                <a:cxnLst>
                  <a:cxn ang="0">
                    <a:pos x="0" y="50"/>
                  </a:cxn>
                  <a:cxn ang="0">
                    <a:pos x="26" y="20"/>
                  </a:cxn>
                  <a:cxn ang="0">
                    <a:pos x="56" y="24"/>
                  </a:cxn>
                  <a:cxn ang="0">
                    <a:pos x="79" y="0"/>
                  </a:cxn>
                  <a:cxn ang="0">
                    <a:pos x="79" y="50"/>
                  </a:cxn>
                  <a:cxn ang="0">
                    <a:pos x="0" y="50"/>
                  </a:cxn>
                </a:cxnLst>
                <a:rect l="0" t="0" r="r" b="b"/>
                <a:pathLst>
                  <a:path w="79" h="50">
                    <a:moveTo>
                      <a:pt x="0" y="50"/>
                    </a:moveTo>
                    <a:lnTo>
                      <a:pt x="26" y="20"/>
                    </a:lnTo>
                    <a:lnTo>
                      <a:pt x="56" y="24"/>
                    </a:lnTo>
                    <a:lnTo>
                      <a:pt x="79" y="0"/>
                    </a:lnTo>
                    <a:lnTo>
                      <a:pt x="79" y="50"/>
                    </a:lnTo>
                    <a:lnTo>
                      <a:pt x="0" y="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8" name="Freeform 163"/>
              <p:cNvSpPr>
                <a:spLocks/>
              </p:cNvSpPr>
              <p:nvPr/>
            </p:nvSpPr>
            <p:spPr bwMode="auto">
              <a:xfrm>
                <a:off x="1219200" y="1962150"/>
                <a:ext cx="131763" cy="109538"/>
              </a:xfrm>
              <a:custGeom>
                <a:avLst/>
                <a:gdLst/>
                <a:ahLst/>
                <a:cxnLst>
                  <a:cxn ang="0">
                    <a:pos x="83" y="17"/>
                  </a:cxn>
                  <a:cxn ang="0">
                    <a:pos x="83" y="0"/>
                  </a:cxn>
                  <a:cxn ang="0">
                    <a:pos x="67" y="1"/>
                  </a:cxn>
                  <a:cxn ang="0">
                    <a:pos x="72" y="5"/>
                  </a:cxn>
                  <a:cxn ang="0">
                    <a:pos x="55" y="28"/>
                  </a:cxn>
                  <a:cxn ang="0">
                    <a:pos x="25" y="22"/>
                  </a:cxn>
                  <a:cxn ang="0">
                    <a:pos x="0" y="69"/>
                  </a:cxn>
                  <a:cxn ang="0">
                    <a:pos x="28" y="33"/>
                  </a:cxn>
                  <a:cxn ang="0">
                    <a:pos x="58" y="38"/>
                  </a:cxn>
                  <a:cxn ang="0">
                    <a:pos x="79" y="12"/>
                  </a:cxn>
                  <a:cxn ang="0">
                    <a:pos x="83" y="17"/>
                  </a:cxn>
                </a:cxnLst>
                <a:rect l="0" t="0" r="r" b="b"/>
                <a:pathLst>
                  <a:path w="83" h="69">
                    <a:moveTo>
                      <a:pt x="83" y="17"/>
                    </a:moveTo>
                    <a:lnTo>
                      <a:pt x="83" y="0"/>
                    </a:lnTo>
                    <a:lnTo>
                      <a:pt x="67" y="1"/>
                    </a:lnTo>
                    <a:lnTo>
                      <a:pt x="72" y="5"/>
                    </a:lnTo>
                    <a:lnTo>
                      <a:pt x="55" y="28"/>
                    </a:lnTo>
                    <a:lnTo>
                      <a:pt x="25" y="22"/>
                    </a:lnTo>
                    <a:lnTo>
                      <a:pt x="0" y="69"/>
                    </a:lnTo>
                    <a:lnTo>
                      <a:pt x="28" y="33"/>
                    </a:lnTo>
                    <a:lnTo>
                      <a:pt x="58" y="38"/>
                    </a:lnTo>
                    <a:lnTo>
                      <a:pt x="79" y="12"/>
                    </a:lnTo>
                    <a:lnTo>
                      <a:pt x="83" y="1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grpSp>
          <p:nvGrpSpPr>
            <p:cNvPr id="29" name="Group 83"/>
            <p:cNvGrpSpPr>
              <a:grpSpLocks noChangeAspect="1"/>
            </p:cNvGrpSpPr>
            <p:nvPr userDrawn="1"/>
          </p:nvGrpSpPr>
          <p:grpSpPr>
            <a:xfrm>
              <a:off x="3908378" y="2238013"/>
              <a:ext cx="541322" cy="548641"/>
              <a:chOff x="1227138" y="2852738"/>
              <a:chExt cx="117475" cy="119063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0" name="Freeform 167"/>
              <p:cNvSpPr>
                <a:spLocks noEditPoints="1"/>
              </p:cNvSpPr>
              <p:nvPr/>
            </p:nvSpPr>
            <p:spPr bwMode="auto">
              <a:xfrm>
                <a:off x="1227138" y="2852738"/>
                <a:ext cx="117475" cy="119063"/>
              </a:xfrm>
              <a:custGeom>
                <a:avLst/>
                <a:gdLst/>
                <a:ahLst/>
                <a:cxnLst>
                  <a:cxn ang="0">
                    <a:pos x="35" y="0"/>
                  </a:cxn>
                  <a:cxn ang="0">
                    <a:pos x="0" y="36"/>
                  </a:cxn>
                  <a:cxn ang="0">
                    <a:pos x="35" y="71"/>
                  </a:cxn>
                  <a:cxn ang="0">
                    <a:pos x="71" y="36"/>
                  </a:cxn>
                  <a:cxn ang="0">
                    <a:pos x="35" y="0"/>
                  </a:cxn>
                  <a:cxn ang="0">
                    <a:pos x="40" y="67"/>
                  </a:cxn>
                  <a:cxn ang="0">
                    <a:pos x="35" y="63"/>
                  </a:cxn>
                  <a:cxn ang="0">
                    <a:pos x="31" y="67"/>
                  </a:cxn>
                  <a:cxn ang="0">
                    <a:pos x="4" y="40"/>
                  </a:cxn>
                  <a:cxn ang="0">
                    <a:pos x="8" y="36"/>
                  </a:cxn>
                  <a:cxn ang="0">
                    <a:pos x="4" y="31"/>
                  </a:cxn>
                  <a:cxn ang="0">
                    <a:pos x="31" y="4"/>
                  </a:cxn>
                  <a:cxn ang="0">
                    <a:pos x="35" y="9"/>
                  </a:cxn>
                  <a:cxn ang="0">
                    <a:pos x="40" y="4"/>
                  </a:cxn>
                  <a:cxn ang="0">
                    <a:pos x="67" y="31"/>
                  </a:cxn>
                  <a:cxn ang="0">
                    <a:pos x="62" y="36"/>
                  </a:cxn>
                  <a:cxn ang="0">
                    <a:pos x="67" y="40"/>
                  </a:cxn>
                  <a:cxn ang="0">
                    <a:pos x="40" y="67"/>
                  </a:cxn>
                </a:cxnLst>
                <a:rect l="0" t="0" r="r" b="b"/>
                <a:pathLst>
                  <a:path w="71" h="71">
                    <a:moveTo>
                      <a:pt x="35" y="0"/>
                    </a:moveTo>
                    <a:cubicBezTo>
                      <a:pt x="16" y="0"/>
                      <a:pt x="0" y="16"/>
                      <a:pt x="0" y="36"/>
                    </a:cubicBezTo>
                    <a:cubicBezTo>
                      <a:pt x="0" y="55"/>
                      <a:pt x="16" y="71"/>
                      <a:pt x="35" y="71"/>
                    </a:cubicBezTo>
                    <a:cubicBezTo>
                      <a:pt x="55" y="71"/>
                      <a:pt x="71" y="55"/>
                      <a:pt x="71" y="36"/>
                    </a:cubicBezTo>
                    <a:cubicBezTo>
                      <a:pt x="71" y="16"/>
                      <a:pt x="55" y="0"/>
                      <a:pt x="35" y="0"/>
                    </a:cubicBezTo>
                    <a:close/>
                    <a:moveTo>
                      <a:pt x="40" y="67"/>
                    </a:moveTo>
                    <a:cubicBezTo>
                      <a:pt x="40" y="65"/>
                      <a:pt x="38" y="63"/>
                      <a:pt x="35" y="63"/>
                    </a:cubicBezTo>
                    <a:cubicBezTo>
                      <a:pt x="33" y="63"/>
                      <a:pt x="31" y="65"/>
                      <a:pt x="31" y="67"/>
                    </a:cubicBezTo>
                    <a:cubicBezTo>
                      <a:pt x="17" y="65"/>
                      <a:pt x="6" y="54"/>
                      <a:pt x="4" y="40"/>
                    </a:cubicBezTo>
                    <a:cubicBezTo>
                      <a:pt x="6" y="40"/>
                      <a:pt x="8" y="38"/>
                      <a:pt x="8" y="36"/>
                    </a:cubicBezTo>
                    <a:cubicBezTo>
                      <a:pt x="8" y="33"/>
                      <a:pt x="6" y="31"/>
                      <a:pt x="4" y="31"/>
                    </a:cubicBezTo>
                    <a:cubicBezTo>
                      <a:pt x="6" y="17"/>
                      <a:pt x="17" y="6"/>
                      <a:pt x="31" y="4"/>
                    </a:cubicBezTo>
                    <a:cubicBezTo>
                      <a:pt x="31" y="7"/>
                      <a:pt x="33" y="9"/>
                      <a:pt x="35" y="9"/>
                    </a:cubicBezTo>
                    <a:cubicBezTo>
                      <a:pt x="38" y="9"/>
                      <a:pt x="40" y="7"/>
                      <a:pt x="40" y="4"/>
                    </a:cubicBezTo>
                    <a:cubicBezTo>
                      <a:pt x="54" y="6"/>
                      <a:pt x="65" y="17"/>
                      <a:pt x="67" y="31"/>
                    </a:cubicBezTo>
                    <a:cubicBezTo>
                      <a:pt x="64" y="31"/>
                      <a:pt x="62" y="33"/>
                      <a:pt x="62" y="36"/>
                    </a:cubicBezTo>
                    <a:cubicBezTo>
                      <a:pt x="62" y="38"/>
                      <a:pt x="64" y="40"/>
                      <a:pt x="67" y="40"/>
                    </a:cubicBezTo>
                    <a:cubicBezTo>
                      <a:pt x="65" y="54"/>
                      <a:pt x="54" y="65"/>
                      <a:pt x="40" y="6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1" name="Freeform 168"/>
              <p:cNvSpPr>
                <a:spLocks/>
              </p:cNvSpPr>
              <p:nvPr/>
            </p:nvSpPr>
            <p:spPr bwMode="auto">
              <a:xfrm>
                <a:off x="1281113" y="2873375"/>
                <a:ext cx="38100" cy="42863"/>
              </a:xfrm>
              <a:custGeom>
                <a:avLst/>
                <a:gdLst/>
                <a:ahLst/>
                <a:cxnLst>
                  <a:cxn ang="0">
                    <a:pos x="6" y="22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27"/>
                  </a:cxn>
                  <a:cxn ang="0">
                    <a:pos x="24" y="27"/>
                  </a:cxn>
                  <a:cxn ang="0">
                    <a:pos x="24" y="22"/>
                  </a:cxn>
                  <a:cxn ang="0">
                    <a:pos x="6" y="22"/>
                  </a:cxn>
                </a:cxnLst>
                <a:rect l="0" t="0" r="r" b="b"/>
                <a:pathLst>
                  <a:path w="24" h="27">
                    <a:moveTo>
                      <a:pt x="6" y="22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27"/>
                    </a:lnTo>
                    <a:lnTo>
                      <a:pt x="24" y="27"/>
                    </a:lnTo>
                    <a:lnTo>
                      <a:pt x="24" y="22"/>
                    </a:lnTo>
                    <a:lnTo>
                      <a:pt x="6" y="2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sp>
          <p:nvSpPr>
            <p:cNvPr id="32" name="Freeform 135"/>
            <p:cNvSpPr>
              <a:spLocks noEditPoints="1"/>
            </p:cNvSpPr>
            <p:nvPr userDrawn="1"/>
          </p:nvSpPr>
          <p:spPr bwMode="auto">
            <a:xfrm>
              <a:off x="690559" y="2271714"/>
              <a:ext cx="527292" cy="493919"/>
            </a:xfrm>
            <a:custGeom>
              <a:avLst/>
              <a:gdLst/>
              <a:ahLst/>
              <a:cxnLst>
                <a:cxn ang="0">
                  <a:pos x="13" y="39"/>
                </a:cxn>
                <a:cxn ang="0">
                  <a:pos x="8" y="39"/>
                </a:cxn>
                <a:cxn ang="0">
                  <a:pos x="0" y="33"/>
                </a:cxn>
                <a:cxn ang="0">
                  <a:pos x="5" y="19"/>
                </a:cxn>
                <a:cxn ang="0">
                  <a:pos x="15" y="22"/>
                </a:cxn>
                <a:cxn ang="0">
                  <a:pos x="20" y="21"/>
                </a:cxn>
                <a:cxn ang="0">
                  <a:pos x="20" y="24"/>
                </a:cxn>
                <a:cxn ang="0">
                  <a:pos x="23" y="34"/>
                </a:cxn>
                <a:cxn ang="0">
                  <a:pos x="13" y="39"/>
                </a:cxn>
                <a:cxn ang="0">
                  <a:pos x="15" y="19"/>
                </a:cxn>
                <a:cxn ang="0">
                  <a:pos x="5" y="9"/>
                </a:cxn>
                <a:cxn ang="0">
                  <a:pos x="15" y="0"/>
                </a:cxn>
                <a:cxn ang="0">
                  <a:pos x="25" y="9"/>
                </a:cxn>
                <a:cxn ang="0">
                  <a:pos x="15" y="19"/>
                </a:cxn>
                <a:cxn ang="0">
                  <a:pos x="53" y="68"/>
                </a:cxn>
                <a:cxn ang="0">
                  <a:pos x="20" y="68"/>
                </a:cxn>
                <a:cxn ang="0">
                  <a:pos x="10" y="58"/>
                </a:cxn>
                <a:cxn ang="0">
                  <a:pos x="23" y="36"/>
                </a:cxn>
                <a:cxn ang="0">
                  <a:pos x="37" y="41"/>
                </a:cxn>
                <a:cxn ang="0">
                  <a:pos x="50" y="36"/>
                </a:cxn>
                <a:cxn ang="0">
                  <a:pos x="64" y="58"/>
                </a:cxn>
                <a:cxn ang="0">
                  <a:pos x="53" y="68"/>
                </a:cxn>
                <a:cxn ang="0">
                  <a:pos x="37" y="39"/>
                </a:cxn>
                <a:cxn ang="0">
                  <a:pos x="22" y="24"/>
                </a:cxn>
                <a:cxn ang="0">
                  <a:pos x="37" y="9"/>
                </a:cxn>
                <a:cxn ang="0">
                  <a:pos x="51" y="24"/>
                </a:cxn>
                <a:cxn ang="0">
                  <a:pos x="37" y="39"/>
                </a:cxn>
                <a:cxn ang="0">
                  <a:pos x="59" y="19"/>
                </a:cxn>
                <a:cxn ang="0">
                  <a:pos x="49" y="9"/>
                </a:cxn>
                <a:cxn ang="0">
                  <a:pos x="59" y="0"/>
                </a:cxn>
                <a:cxn ang="0">
                  <a:pos x="68" y="9"/>
                </a:cxn>
                <a:cxn ang="0">
                  <a:pos x="59" y="19"/>
                </a:cxn>
                <a:cxn ang="0">
                  <a:pos x="66" y="39"/>
                </a:cxn>
                <a:cxn ang="0">
                  <a:pos x="61" y="39"/>
                </a:cxn>
                <a:cxn ang="0">
                  <a:pos x="51" y="34"/>
                </a:cxn>
                <a:cxn ang="0">
                  <a:pos x="54" y="24"/>
                </a:cxn>
                <a:cxn ang="0">
                  <a:pos x="54" y="21"/>
                </a:cxn>
                <a:cxn ang="0">
                  <a:pos x="59" y="22"/>
                </a:cxn>
                <a:cxn ang="0">
                  <a:pos x="69" y="19"/>
                </a:cxn>
                <a:cxn ang="0">
                  <a:pos x="73" y="33"/>
                </a:cxn>
                <a:cxn ang="0">
                  <a:pos x="66" y="39"/>
                </a:cxn>
              </a:cxnLst>
              <a:rect l="0" t="0" r="r" b="b"/>
              <a:pathLst>
                <a:path w="73" h="68">
                  <a:moveTo>
                    <a:pt x="13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7"/>
                    <a:pt x="0" y="33"/>
                  </a:cubicBezTo>
                  <a:cubicBezTo>
                    <a:pt x="0" y="29"/>
                    <a:pt x="0" y="19"/>
                    <a:pt x="5" y="19"/>
                  </a:cubicBezTo>
                  <a:cubicBezTo>
                    <a:pt x="6" y="19"/>
                    <a:pt x="10" y="22"/>
                    <a:pt x="15" y="22"/>
                  </a:cubicBezTo>
                  <a:cubicBezTo>
                    <a:pt x="17" y="22"/>
                    <a:pt x="18" y="22"/>
                    <a:pt x="20" y="21"/>
                  </a:cubicBezTo>
                  <a:cubicBezTo>
                    <a:pt x="20" y="22"/>
                    <a:pt x="20" y="23"/>
                    <a:pt x="20" y="24"/>
                  </a:cubicBezTo>
                  <a:cubicBezTo>
                    <a:pt x="20" y="27"/>
                    <a:pt x="21" y="31"/>
                    <a:pt x="23" y="34"/>
                  </a:cubicBezTo>
                  <a:cubicBezTo>
                    <a:pt x="19" y="34"/>
                    <a:pt x="15" y="36"/>
                    <a:pt x="13" y="39"/>
                  </a:cubicBezTo>
                  <a:close/>
                  <a:moveTo>
                    <a:pt x="15" y="19"/>
                  </a:moveTo>
                  <a:cubicBezTo>
                    <a:pt x="10" y="19"/>
                    <a:pt x="5" y="15"/>
                    <a:pt x="5" y="9"/>
                  </a:cubicBezTo>
                  <a:cubicBezTo>
                    <a:pt x="5" y="4"/>
                    <a:pt x="10" y="0"/>
                    <a:pt x="15" y="0"/>
                  </a:cubicBezTo>
                  <a:cubicBezTo>
                    <a:pt x="20" y="0"/>
                    <a:pt x="25" y="4"/>
                    <a:pt x="25" y="9"/>
                  </a:cubicBezTo>
                  <a:cubicBezTo>
                    <a:pt x="25" y="15"/>
                    <a:pt x="20" y="19"/>
                    <a:pt x="15" y="19"/>
                  </a:cubicBezTo>
                  <a:close/>
                  <a:moveTo>
                    <a:pt x="53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14" y="68"/>
                    <a:pt x="10" y="64"/>
                    <a:pt x="10" y="58"/>
                  </a:cubicBezTo>
                  <a:cubicBezTo>
                    <a:pt x="10" y="49"/>
                    <a:pt x="12" y="36"/>
                    <a:pt x="23" y="36"/>
                  </a:cubicBezTo>
                  <a:cubicBezTo>
                    <a:pt x="25" y="36"/>
                    <a:pt x="29" y="41"/>
                    <a:pt x="37" y="41"/>
                  </a:cubicBezTo>
                  <a:cubicBezTo>
                    <a:pt x="44" y="41"/>
                    <a:pt x="49" y="36"/>
                    <a:pt x="50" y="36"/>
                  </a:cubicBezTo>
                  <a:cubicBezTo>
                    <a:pt x="62" y="36"/>
                    <a:pt x="64" y="49"/>
                    <a:pt x="64" y="58"/>
                  </a:cubicBezTo>
                  <a:cubicBezTo>
                    <a:pt x="64" y="64"/>
                    <a:pt x="60" y="68"/>
                    <a:pt x="53" y="68"/>
                  </a:cubicBezTo>
                  <a:close/>
                  <a:moveTo>
                    <a:pt x="37" y="39"/>
                  </a:moveTo>
                  <a:cubicBezTo>
                    <a:pt x="29" y="39"/>
                    <a:pt x="22" y="32"/>
                    <a:pt x="22" y="24"/>
                  </a:cubicBezTo>
                  <a:cubicBezTo>
                    <a:pt x="22" y="16"/>
                    <a:pt x="29" y="9"/>
                    <a:pt x="37" y="9"/>
                  </a:cubicBezTo>
                  <a:cubicBezTo>
                    <a:pt x="45" y="9"/>
                    <a:pt x="51" y="16"/>
                    <a:pt x="51" y="24"/>
                  </a:cubicBezTo>
                  <a:cubicBezTo>
                    <a:pt x="51" y="32"/>
                    <a:pt x="45" y="39"/>
                    <a:pt x="37" y="39"/>
                  </a:cubicBezTo>
                  <a:close/>
                  <a:moveTo>
                    <a:pt x="59" y="19"/>
                  </a:moveTo>
                  <a:cubicBezTo>
                    <a:pt x="53" y="19"/>
                    <a:pt x="49" y="15"/>
                    <a:pt x="49" y="9"/>
                  </a:cubicBezTo>
                  <a:cubicBezTo>
                    <a:pt x="49" y="4"/>
                    <a:pt x="53" y="0"/>
                    <a:pt x="59" y="0"/>
                  </a:cubicBezTo>
                  <a:cubicBezTo>
                    <a:pt x="64" y="0"/>
                    <a:pt x="68" y="4"/>
                    <a:pt x="68" y="9"/>
                  </a:cubicBezTo>
                  <a:cubicBezTo>
                    <a:pt x="68" y="15"/>
                    <a:pt x="64" y="19"/>
                    <a:pt x="59" y="19"/>
                  </a:cubicBezTo>
                  <a:close/>
                  <a:moveTo>
                    <a:pt x="66" y="39"/>
                  </a:moveTo>
                  <a:cubicBezTo>
                    <a:pt x="61" y="39"/>
                    <a:pt x="61" y="39"/>
                    <a:pt x="61" y="39"/>
                  </a:cubicBezTo>
                  <a:cubicBezTo>
                    <a:pt x="58" y="36"/>
                    <a:pt x="55" y="34"/>
                    <a:pt x="51" y="34"/>
                  </a:cubicBezTo>
                  <a:cubicBezTo>
                    <a:pt x="53" y="31"/>
                    <a:pt x="54" y="27"/>
                    <a:pt x="54" y="24"/>
                  </a:cubicBezTo>
                  <a:cubicBezTo>
                    <a:pt x="54" y="23"/>
                    <a:pt x="54" y="22"/>
                    <a:pt x="54" y="21"/>
                  </a:cubicBezTo>
                  <a:cubicBezTo>
                    <a:pt x="55" y="22"/>
                    <a:pt x="57" y="22"/>
                    <a:pt x="59" y="22"/>
                  </a:cubicBezTo>
                  <a:cubicBezTo>
                    <a:pt x="64" y="22"/>
                    <a:pt x="68" y="19"/>
                    <a:pt x="69" y="19"/>
                  </a:cubicBezTo>
                  <a:cubicBezTo>
                    <a:pt x="73" y="19"/>
                    <a:pt x="73" y="29"/>
                    <a:pt x="73" y="33"/>
                  </a:cubicBezTo>
                  <a:cubicBezTo>
                    <a:pt x="73" y="37"/>
                    <a:pt x="70" y="39"/>
                    <a:pt x="66" y="3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sp>
        <p:nvSpPr>
          <p:cNvPr id="34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4139952" y="1412776"/>
            <a:ext cx="2304256" cy="1944216"/>
          </a:xfrm>
        </p:spPr>
        <p:txBody>
          <a:bodyPr/>
          <a:lstStyle>
            <a:lvl1pPr marL="0" indent="0" algn="l">
              <a:buFontTx/>
              <a:buNone/>
              <a:defRPr sz="3000" b="1">
                <a:ln w="10541" cmpd="sng">
                  <a:noFill/>
                  <a:prstDash val="solid"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0" indent="0" algn="l">
              <a:buFontTx/>
              <a:buNone/>
              <a:defRPr sz="220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1200150" indent="-285750">
              <a:buFontTx/>
              <a:buBlip>
                <a:blip r:embed="rId2"/>
              </a:buBlip>
              <a:defRPr>
                <a:solidFill>
                  <a:srgbClr val="FF0000"/>
                </a:solidFill>
              </a:defRPr>
            </a:lvl3pPr>
          </a:lstStyle>
          <a:p>
            <a:pPr lvl="0"/>
            <a:r>
              <a:rPr lang="zh-TW" altLang="en-US" dirty="0"/>
              <a:t>主標文字</a:t>
            </a:r>
          </a:p>
          <a:p>
            <a:pPr lvl="1"/>
            <a:r>
              <a:rPr lang="zh-TW" altLang="en-US" dirty="0"/>
              <a:t>副標文字</a:t>
            </a:r>
          </a:p>
        </p:txBody>
      </p:sp>
      <p:sp>
        <p:nvSpPr>
          <p:cNvPr id="35" name="內容版面配置區 2"/>
          <p:cNvSpPr>
            <a:spLocks noGrp="1"/>
          </p:cNvSpPr>
          <p:nvPr>
            <p:ph idx="12" hasCustomPrompt="1"/>
          </p:nvPr>
        </p:nvSpPr>
        <p:spPr>
          <a:xfrm>
            <a:off x="6588224" y="1412776"/>
            <a:ext cx="2304256" cy="1944216"/>
          </a:xfrm>
        </p:spPr>
        <p:txBody>
          <a:bodyPr/>
          <a:lstStyle>
            <a:lvl1pPr marL="0" indent="0" algn="l">
              <a:buFontTx/>
              <a:buNone/>
              <a:defRPr sz="3000" b="1">
                <a:ln w="10541" cmpd="sng">
                  <a:noFill/>
                  <a:prstDash val="solid"/>
                </a:ln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0" indent="0" algn="l">
              <a:buFontTx/>
              <a:buNone/>
              <a:defRPr sz="220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1200150" indent="-285750">
              <a:buFontTx/>
              <a:buBlip>
                <a:blip r:embed="rId2"/>
              </a:buBlip>
              <a:defRPr>
                <a:solidFill>
                  <a:srgbClr val="FF0000"/>
                </a:solidFill>
              </a:defRPr>
            </a:lvl3pPr>
          </a:lstStyle>
          <a:p>
            <a:pPr lvl="0"/>
            <a:r>
              <a:rPr lang="zh-TW" altLang="en-US" dirty="0"/>
              <a:t>主標文字</a:t>
            </a:r>
          </a:p>
          <a:p>
            <a:pPr lvl="1"/>
            <a:r>
              <a:rPr lang="zh-TW" altLang="en-US" dirty="0"/>
              <a:t>副標文字</a:t>
            </a:r>
          </a:p>
        </p:txBody>
      </p:sp>
      <p:sp>
        <p:nvSpPr>
          <p:cNvPr id="36" name="內容版面配置區 2"/>
          <p:cNvSpPr>
            <a:spLocks noGrp="1"/>
          </p:cNvSpPr>
          <p:nvPr>
            <p:ph idx="13" hasCustomPrompt="1"/>
          </p:nvPr>
        </p:nvSpPr>
        <p:spPr>
          <a:xfrm>
            <a:off x="4139952" y="3573016"/>
            <a:ext cx="2304256" cy="1944216"/>
          </a:xfrm>
        </p:spPr>
        <p:txBody>
          <a:bodyPr/>
          <a:lstStyle>
            <a:lvl1pPr marL="0" indent="0" algn="l">
              <a:buFontTx/>
              <a:buNone/>
              <a:defRPr sz="3000" b="1">
                <a:ln w="10541" cmpd="sng">
                  <a:noFill/>
                  <a:prstDash val="solid"/>
                </a:ln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0" indent="0" algn="l">
              <a:buFontTx/>
              <a:buNone/>
              <a:defRPr sz="220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1200150" indent="-285750">
              <a:buFontTx/>
              <a:buBlip>
                <a:blip r:embed="rId2"/>
              </a:buBlip>
              <a:defRPr>
                <a:solidFill>
                  <a:srgbClr val="FF0000"/>
                </a:solidFill>
              </a:defRPr>
            </a:lvl3pPr>
          </a:lstStyle>
          <a:p>
            <a:pPr lvl="0"/>
            <a:r>
              <a:rPr lang="zh-TW" altLang="en-US" dirty="0"/>
              <a:t>主標文字</a:t>
            </a:r>
          </a:p>
          <a:p>
            <a:pPr lvl="1"/>
            <a:r>
              <a:rPr lang="zh-TW" altLang="en-US" dirty="0"/>
              <a:t>副標文字</a:t>
            </a:r>
          </a:p>
        </p:txBody>
      </p:sp>
      <p:sp>
        <p:nvSpPr>
          <p:cNvPr id="37" name="內容版面配置區 2"/>
          <p:cNvSpPr>
            <a:spLocks noGrp="1"/>
          </p:cNvSpPr>
          <p:nvPr>
            <p:ph idx="14" hasCustomPrompt="1"/>
          </p:nvPr>
        </p:nvSpPr>
        <p:spPr>
          <a:xfrm>
            <a:off x="6588224" y="3573016"/>
            <a:ext cx="2304256" cy="1944216"/>
          </a:xfrm>
        </p:spPr>
        <p:txBody>
          <a:bodyPr/>
          <a:lstStyle>
            <a:lvl1pPr marL="0" indent="0" algn="l">
              <a:buFontTx/>
              <a:buNone/>
              <a:defRPr sz="3000" b="1">
                <a:ln w="10541" cmpd="sng">
                  <a:noFill/>
                  <a:prstDash val="solid"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0" indent="0" algn="l">
              <a:buFontTx/>
              <a:buNone/>
              <a:defRPr sz="220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1200150" indent="-285750">
              <a:buFontTx/>
              <a:buBlip>
                <a:blip r:embed="rId2"/>
              </a:buBlip>
              <a:defRPr>
                <a:solidFill>
                  <a:srgbClr val="FF0000"/>
                </a:solidFill>
              </a:defRPr>
            </a:lvl3pPr>
          </a:lstStyle>
          <a:p>
            <a:pPr lvl="0"/>
            <a:r>
              <a:rPr lang="zh-TW" altLang="en-US" dirty="0"/>
              <a:t>主標文字</a:t>
            </a:r>
          </a:p>
          <a:p>
            <a:pPr lvl="1"/>
            <a:r>
              <a:rPr lang="zh-TW" altLang="en-US" dirty="0"/>
              <a:t>副標文字</a:t>
            </a:r>
          </a:p>
        </p:txBody>
      </p:sp>
    </p:spTree>
    <p:extLst>
      <p:ext uri="{BB962C8B-B14F-4D97-AF65-F5344CB8AC3E}">
        <p14:creationId xmlns:p14="http://schemas.microsoft.com/office/powerpoint/2010/main" val="8870864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1475656" y="188640"/>
            <a:ext cx="4104456" cy="850106"/>
          </a:xfrm>
        </p:spPr>
        <p:txBody>
          <a:bodyPr/>
          <a:lstStyle>
            <a:lvl1pPr algn="l">
              <a:defRPr/>
            </a:lvl1pPr>
          </a:lstStyle>
          <a:p>
            <a:r>
              <a:rPr lang="zh-TW" altLang="en-US" dirty="0"/>
              <a:t>母片標題樣式</a:t>
            </a:r>
          </a:p>
        </p:txBody>
      </p:sp>
      <p:grpSp>
        <p:nvGrpSpPr>
          <p:cNvPr id="3" name="群組 2"/>
          <p:cNvGrpSpPr/>
          <p:nvPr userDrawn="1"/>
        </p:nvGrpSpPr>
        <p:grpSpPr>
          <a:xfrm>
            <a:off x="107504" y="1716406"/>
            <a:ext cx="5544099" cy="3800826"/>
            <a:chOff x="251520" y="1511974"/>
            <a:chExt cx="6758515" cy="4633384"/>
          </a:xfrm>
        </p:grpSpPr>
        <p:sp>
          <p:nvSpPr>
            <p:cNvPr id="47" name="Freeform 19"/>
            <p:cNvSpPr>
              <a:spLocks/>
            </p:cNvSpPr>
            <p:nvPr userDrawn="1"/>
          </p:nvSpPr>
          <p:spPr bwMode="auto">
            <a:xfrm>
              <a:off x="3498093" y="4600191"/>
              <a:ext cx="3511942" cy="1003300"/>
            </a:xfrm>
            <a:custGeom>
              <a:avLst/>
              <a:gdLst/>
              <a:ahLst/>
              <a:cxnLst>
                <a:cxn ang="0">
                  <a:pos x="1868" y="0"/>
                </a:cxn>
                <a:cxn ang="0">
                  <a:pos x="0" y="0"/>
                </a:cxn>
                <a:cxn ang="0">
                  <a:pos x="0" y="480"/>
                </a:cxn>
                <a:cxn ang="0">
                  <a:pos x="1697" y="480"/>
                </a:cxn>
                <a:cxn ang="0">
                  <a:pos x="1868" y="0"/>
                </a:cxn>
              </a:cxnLst>
              <a:rect l="0" t="0" r="r" b="b"/>
              <a:pathLst>
                <a:path w="1868" h="480">
                  <a:moveTo>
                    <a:pt x="1868" y="0"/>
                  </a:moveTo>
                  <a:lnTo>
                    <a:pt x="0" y="0"/>
                  </a:lnTo>
                  <a:lnTo>
                    <a:pt x="0" y="480"/>
                  </a:lnTo>
                  <a:lnTo>
                    <a:pt x="1697" y="480"/>
                  </a:lnTo>
                  <a:lnTo>
                    <a:pt x="1868" y="0"/>
                  </a:lnTo>
                  <a:close/>
                </a:path>
              </a:pathLst>
            </a:custGeom>
            <a:solidFill>
              <a:srgbClr val="157EBF"/>
            </a:solidFill>
            <a:ln w="9525">
              <a:noFill/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8" name="Freeform 20"/>
            <p:cNvSpPr>
              <a:spLocks/>
            </p:cNvSpPr>
            <p:nvPr userDrawn="1"/>
          </p:nvSpPr>
          <p:spPr bwMode="auto">
            <a:xfrm>
              <a:off x="3134420" y="3573608"/>
              <a:ext cx="3393015" cy="778936"/>
            </a:xfrm>
            <a:custGeom>
              <a:avLst/>
              <a:gdLst/>
              <a:ahLst/>
              <a:cxnLst>
                <a:cxn ang="0">
                  <a:pos x="1640" y="0"/>
                </a:cxn>
                <a:cxn ang="0">
                  <a:pos x="0" y="0"/>
                </a:cxn>
                <a:cxn ang="0">
                  <a:pos x="0" y="479"/>
                </a:cxn>
                <a:cxn ang="0">
                  <a:pos x="1468" y="479"/>
                </a:cxn>
                <a:cxn ang="0">
                  <a:pos x="1640" y="0"/>
                </a:cxn>
              </a:cxnLst>
              <a:rect l="0" t="0" r="r" b="b"/>
              <a:pathLst>
                <a:path w="1640" h="479">
                  <a:moveTo>
                    <a:pt x="1640" y="0"/>
                  </a:moveTo>
                  <a:lnTo>
                    <a:pt x="0" y="0"/>
                  </a:lnTo>
                  <a:lnTo>
                    <a:pt x="0" y="479"/>
                  </a:lnTo>
                  <a:lnTo>
                    <a:pt x="1468" y="479"/>
                  </a:lnTo>
                  <a:lnTo>
                    <a:pt x="1640" y="0"/>
                  </a:lnTo>
                  <a:close/>
                </a:path>
              </a:pathLst>
            </a:custGeom>
            <a:solidFill>
              <a:srgbClr val="239BD3"/>
            </a:solidFill>
            <a:ln w="9525">
              <a:noFill/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9" name="Freeform 21"/>
            <p:cNvSpPr>
              <a:spLocks/>
            </p:cNvSpPr>
            <p:nvPr userDrawn="1"/>
          </p:nvSpPr>
          <p:spPr bwMode="auto">
            <a:xfrm>
              <a:off x="2518899" y="2555493"/>
              <a:ext cx="3523820" cy="817032"/>
            </a:xfrm>
            <a:custGeom>
              <a:avLst/>
              <a:gdLst/>
              <a:ahLst/>
              <a:cxnLst>
                <a:cxn ang="0">
                  <a:pos x="1799" y="0"/>
                </a:cxn>
                <a:cxn ang="0">
                  <a:pos x="0" y="0"/>
                </a:cxn>
                <a:cxn ang="0">
                  <a:pos x="0" y="481"/>
                </a:cxn>
                <a:cxn ang="0">
                  <a:pos x="1628" y="481"/>
                </a:cxn>
                <a:cxn ang="0">
                  <a:pos x="1799" y="0"/>
                </a:cxn>
              </a:cxnLst>
              <a:rect l="0" t="0" r="r" b="b"/>
              <a:pathLst>
                <a:path w="1799" h="481">
                  <a:moveTo>
                    <a:pt x="1799" y="0"/>
                  </a:moveTo>
                  <a:lnTo>
                    <a:pt x="0" y="0"/>
                  </a:lnTo>
                  <a:lnTo>
                    <a:pt x="0" y="481"/>
                  </a:lnTo>
                  <a:lnTo>
                    <a:pt x="1628" y="481"/>
                  </a:lnTo>
                  <a:lnTo>
                    <a:pt x="1799" y="0"/>
                  </a:lnTo>
                  <a:close/>
                </a:path>
              </a:pathLst>
            </a:custGeom>
            <a:solidFill>
              <a:srgbClr val="36B8E3"/>
            </a:solidFill>
            <a:ln w="9525">
              <a:noFill/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50" name="Freeform 22"/>
            <p:cNvSpPr>
              <a:spLocks/>
            </p:cNvSpPr>
            <p:nvPr userDrawn="1"/>
          </p:nvSpPr>
          <p:spPr bwMode="auto">
            <a:xfrm>
              <a:off x="2234835" y="1533143"/>
              <a:ext cx="3397251" cy="833976"/>
            </a:xfrm>
            <a:custGeom>
              <a:avLst/>
              <a:gdLst/>
              <a:ahLst/>
              <a:cxnLst>
                <a:cxn ang="0">
                  <a:pos x="1605" y="0"/>
                </a:cxn>
                <a:cxn ang="0">
                  <a:pos x="0" y="0"/>
                </a:cxn>
                <a:cxn ang="0">
                  <a:pos x="0" y="479"/>
                </a:cxn>
                <a:cxn ang="0">
                  <a:pos x="1434" y="479"/>
                </a:cxn>
                <a:cxn ang="0">
                  <a:pos x="1605" y="0"/>
                </a:cxn>
              </a:cxnLst>
              <a:rect l="0" t="0" r="r" b="b"/>
              <a:pathLst>
                <a:path w="1605" h="479">
                  <a:moveTo>
                    <a:pt x="1605" y="0"/>
                  </a:moveTo>
                  <a:lnTo>
                    <a:pt x="0" y="0"/>
                  </a:lnTo>
                  <a:lnTo>
                    <a:pt x="0" y="479"/>
                  </a:lnTo>
                  <a:lnTo>
                    <a:pt x="1434" y="479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44D7FB"/>
            </a:solidFill>
            <a:ln w="9525">
              <a:noFill/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grpSp>
          <p:nvGrpSpPr>
            <p:cNvPr id="51" name="Group 31"/>
            <p:cNvGrpSpPr/>
            <p:nvPr userDrawn="1"/>
          </p:nvGrpSpPr>
          <p:grpSpPr>
            <a:xfrm>
              <a:off x="251520" y="4246707"/>
              <a:ext cx="3966633" cy="1898651"/>
              <a:chOff x="661988" y="3251200"/>
              <a:chExt cx="2974975" cy="1423988"/>
            </a:xfrm>
          </p:grpSpPr>
          <p:sp>
            <p:nvSpPr>
              <p:cNvPr id="52" name="Freeform 23"/>
              <p:cNvSpPr>
                <a:spLocks/>
              </p:cNvSpPr>
              <p:nvPr/>
            </p:nvSpPr>
            <p:spPr bwMode="auto">
              <a:xfrm>
                <a:off x="661988" y="3511550"/>
                <a:ext cx="2974975" cy="1163638"/>
              </a:xfrm>
              <a:custGeom>
                <a:avLst/>
                <a:gdLst/>
                <a:ahLst/>
                <a:cxnLst>
                  <a:cxn ang="0">
                    <a:pos x="1310" y="320"/>
                  </a:cxn>
                  <a:cxn ang="0">
                    <a:pos x="1310" y="319"/>
                  </a:cxn>
                  <a:cxn ang="0">
                    <a:pos x="1308" y="315"/>
                  </a:cxn>
                  <a:cxn ang="0">
                    <a:pos x="1154" y="0"/>
                  </a:cxn>
                  <a:cxn ang="0">
                    <a:pos x="657" y="123"/>
                  </a:cxn>
                  <a:cxn ang="0">
                    <a:pos x="160" y="0"/>
                  </a:cxn>
                  <a:cxn ang="0">
                    <a:pos x="6" y="315"/>
                  </a:cxn>
                  <a:cxn ang="0">
                    <a:pos x="4" y="319"/>
                  </a:cxn>
                  <a:cxn ang="0">
                    <a:pos x="4" y="320"/>
                  </a:cxn>
                  <a:cxn ang="0">
                    <a:pos x="0" y="340"/>
                  </a:cxn>
                  <a:cxn ang="0">
                    <a:pos x="657" y="514"/>
                  </a:cxn>
                  <a:cxn ang="0">
                    <a:pos x="1314" y="340"/>
                  </a:cxn>
                  <a:cxn ang="0">
                    <a:pos x="1310" y="320"/>
                  </a:cxn>
                </a:cxnLst>
                <a:rect l="0" t="0" r="r" b="b"/>
                <a:pathLst>
                  <a:path w="1314" h="514">
                    <a:moveTo>
                      <a:pt x="1310" y="320"/>
                    </a:moveTo>
                    <a:cubicBezTo>
                      <a:pt x="1310" y="319"/>
                      <a:pt x="1310" y="319"/>
                      <a:pt x="1310" y="319"/>
                    </a:cubicBezTo>
                    <a:cubicBezTo>
                      <a:pt x="1309" y="318"/>
                      <a:pt x="1309" y="316"/>
                      <a:pt x="1308" y="315"/>
                    </a:cubicBezTo>
                    <a:cubicBezTo>
                      <a:pt x="1154" y="0"/>
                      <a:pt x="1154" y="0"/>
                      <a:pt x="1154" y="0"/>
                    </a:cubicBezTo>
                    <a:cubicBezTo>
                      <a:pt x="1096" y="71"/>
                      <a:pt x="895" y="123"/>
                      <a:pt x="657" y="123"/>
                    </a:cubicBezTo>
                    <a:cubicBezTo>
                      <a:pt x="419" y="123"/>
                      <a:pt x="218" y="71"/>
                      <a:pt x="160" y="0"/>
                    </a:cubicBezTo>
                    <a:cubicBezTo>
                      <a:pt x="6" y="315"/>
                      <a:pt x="6" y="315"/>
                      <a:pt x="6" y="315"/>
                    </a:cubicBezTo>
                    <a:cubicBezTo>
                      <a:pt x="5" y="316"/>
                      <a:pt x="5" y="318"/>
                      <a:pt x="4" y="319"/>
                    </a:cubicBezTo>
                    <a:cubicBezTo>
                      <a:pt x="4" y="320"/>
                      <a:pt x="4" y="320"/>
                      <a:pt x="4" y="320"/>
                    </a:cubicBezTo>
                    <a:cubicBezTo>
                      <a:pt x="1" y="326"/>
                      <a:pt x="0" y="333"/>
                      <a:pt x="0" y="340"/>
                    </a:cubicBezTo>
                    <a:cubicBezTo>
                      <a:pt x="0" y="436"/>
                      <a:pt x="294" y="514"/>
                      <a:pt x="657" y="514"/>
                    </a:cubicBezTo>
                    <a:cubicBezTo>
                      <a:pt x="1020" y="514"/>
                      <a:pt x="1314" y="436"/>
                      <a:pt x="1314" y="340"/>
                    </a:cubicBezTo>
                    <a:cubicBezTo>
                      <a:pt x="1314" y="333"/>
                      <a:pt x="1313" y="326"/>
                      <a:pt x="1310" y="320"/>
                    </a:cubicBezTo>
                    <a:close/>
                  </a:path>
                </a:pathLst>
              </a:custGeom>
              <a:solidFill>
                <a:srgbClr val="157EBF"/>
              </a:solidFill>
              <a:ln w="9525">
                <a:noFill/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3" name="Oval 24"/>
              <p:cNvSpPr>
                <a:spLocks noChangeArrowheads="1"/>
              </p:cNvSpPr>
              <p:nvPr/>
            </p:nvSpPr>
            <p:spPr bwMode="auto">
              <a:xfrm>
                <a:off x="1012825" y="3251200"/>
                <a:ext cx="2273300" cy="603250"/>
              </a:xfrm>
              <a:prstGeom prst="ellipse">
                <a:avLst/>
              </a:prstGeom>
              <a:solidFill>
                <a:srgbClr val="0060A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grpSp>
          <p:nvGrpSpPr>
            <p:cNvPr id="54" name="Group 32"/>
            <p:cNvGrpSpPr/>
            <p:nvPr userDrawn="1"/>
          </p:nvGrpSpPr>
          <p:grpSpPr>
            <a:xfrm>
              <a:off x="839953" y="3334426"/>
              <a:ext cx="2789767" cy="1426633"/>
              <a:chOff x="1103313" y="2566988"/>
              <a:chExt cx="2092325" cy="1069975"/>
            </a:xfrm>
          </p:grpSpPr>
          <p:sp>
            <p:nvSpPr>
              <p:cNvPr id="55" name="Freeform 25"/>
              <p:cNvSpPr>
                <a:spLocks/>
              </p:cNvSpPr>
              <p:nvPr/>
            </p:nvSpPr>
            <p:spPr bwMode="auto">
              <a:xfrm>
                <a:off x="1103313" y="2744788"/>
                <a:ext cx="2092325" cy="892175"/>
              </a:xfrm>
              <a:custGeom>
                <a:avLst/>
                <a:gdLst/>
                <a:ahLst/>
                <a:cxnLst>
                  <a:cxn ang="0">
                    <a:pos x="794" y="0"/>
                  </a:cxn>
                  <a:cxn ang="0">
                    <a:pos x="462" y="71"/>
                  </a:cxn>
                  <a:cxn ang="0">
                    <a:pos x="130" y="0"/>
                  </a:cxn>
                  <a:cxn ang="0">
                    <a:pos x="0" y="266"/>
                  </a:cxn>
                  <a:cxn ang="0">
                    <a:pos x="462" y="394"/>
                  </a:cxn>
                  <a:cxn ang="0">
                    <a:pos x="924" y="266"/>
                  </a:cxn>
                  <a:cxn ang="0">
                    <a:pos x="794" y="0"/>
                  </a:cxn>
                </a:cxnLst>
                <a:rect l="0" t="0" r="r" b="b"/>
                <a:pathLst>
                  <a:path w="924" h="394">
                    <a:moveTo>
                      <a:pt x="794" y="0"/>
                    </a:moveTo>
                    <a:cubicBezTo>
                      <a:pt x="739" y="42"/>
                      <a:pt x="611" y="71"/>
                      <a:pt x="462" y="71"/>
                    </a:cubicBezTo>
                    <a:cubicBezTo>
                      <a:pt x="313" y="71"/>
                      <a:pt x="185" y="42"/>
                      <a:pt x="130" y="0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31"/>
                      <a:pt x="222" y="394"/>
                      <a:pt x="462" y="394"/>
                    </a:cubicBezTo>
                    <a:cubicBezTo>
                      <a:pt x="702" y="394"/>
                      <a:pt x="924" y="331"/>
                      <a:pt x="924" y="266"/>
                    </a:cubicBezTo>
                    <a:lnTo>
                      <a:pt x="794" y="0"/>
                    </a:lnTo>
                    <a:close/>
                  </a:path>
                </a:pathLst>
              </a:custGeom>
              <a:solidFill>
                <a:srgbClr val="239BD3"/>
              </a:solidFill>
              <a:ln w="9525">
                <a:noFill/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6" name="Oval 26"/>
              <p:cNvSpPr>
                <a:spLocks noChangeArrowheads="1"/>
              </p:cNvSpPr>
              <p:nvPr/>
            </p:nvSpPr>
            <p:spPr bwMode="auto">
              <a:xfrm>
                <a:off x="1390650" y="2566988"/>
                <a:ext cx="1517650" cy="403225"/>
              </a:xfrm>
              <a:prstGeom prst="ellipse">
                <a:avLst/>
              </a:prstGeom>
              <a:solidFill>
                <a:srgbClr val="057DB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grpSp>
          <p:nvGrpSpPr>
            <p:cNvPr id="57" name="Group 33"/>
            <p:cNvGrpSpPr/>
            <p:nvPr userDrawn="1"/>
          </p:nvGrpSpPr>
          <p:grpSpPr>
            <a:xfrm>
              <a:off x="1335253" y="2430608"/>
              <a:ext cx="1799167" cy="1134535"/>
              <a:chOff x="1474788" y="1889125"/>
              <a:chExt cx="1349375" cy="850901"/>
            </a:xfrm>
          </p:grpSpPr>
          <p:sp>
            <p:nvSpPr>
              <p:cNvPr id="58" name="Freeform 27"/>
              <p:cNvSpPr>
                <a:spLocks/>
              </p:cNvSpPr>
              <p:nvPr/>
            </p:nvSpPr>
            <p:spPr bwMode="auto">
              <a:xfrm>
                <a:off x="1474788" y="1976438"/>
                <a:ext cx="1349375" cy="763588"/>
              </a:xfrm>
              <a:custGeom>
                <a:avLst/>
                <a:gdLst/>
                <a:ahLst/>
                <a:cxnLst>
                  <a:cxn ang="0">
                    <a:pos x="465" y="0"/>
                  </a:cxn>
                  <a:cxn ang="0">
                    <a:pos x="298" y="31"/>
                  </a:cxn>
                  <a:cxn ang="0">
                    <a:pos x="131" y="0"/>
                  </a:cxn>
                  <a:cxn ang="0">
                    <a:pos x="0" y="270"/>
                  </a:cxn>
                  <a:cxn ang="0">
                    <a:pos x="298" y="337"/>
                  </a:cxn>
                  <a:cxn ang="0">
                    <a:pos x="596" y="270"/>
                  </a:cxn>
                  <a:cxn ang="0">
                    <a:pos x="465" y="0"/>
                  </a:cxn>
                </a:cxnLst>
                <a:rect l="0" t="0" r="r" b="b"/>
                <a:pathLst>
                  <a:path w="596" h="337">
                    <a:moveTo>
                      <a:pt x="465" y="0"/>
                    </a:moveTo>
                    <a:cubicBezTo>
                      <a:pt x="432" y="19"/>
                      <a:pt x="369" y="31"/>
                      <a:pt x="298" y="31"/>
                    </a:cubicBezTo>
                    <a:cubicBezTo>
                      <a:pt x="227" y="31"/>
                      <a:pt x="164" y="19"/>
                      <a:pt x="131" y="0"/>
                    </a:cubicBezTo>
                    <a:cubicBezTo>
                      <a:pt x="0" y="270"/>
                      <a:pt x="0" y="270"/>
                      <a:pt x="0" y="270"/>
                    </a:cubicBezTo>
                    <a:cubicBezTo>
                      <a:pt x="7" y="310"/>
                      <a:pt x="137" y="337"/>
                      <a:pt x="298" y="337"/>
                    </a:cubicBezTo>
                    <a:cubicBezTo>
                      <a:pt x="459" y="337"/>
                      <a:pt x="592" y="310"/>
                      <a:pt x="596" y="270"/>
                    </a:cubicBezTo>
                    <a:lnTo>
                      <a:pt x="465" y="0"/>
                    </a:lnTo>
                    <a:close/>
                  </a:path>
                </a:pathLst>
              </a:custGeom>
              <a:solidFill>
                <a:srgbClr val="36B8E3"/>
              </a:solidFill>
              <a:ln w="9525">
                <a:noFill/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9" name="Oval 28"/>
              <p:cNvSpPr>
                <a:spLocks noChangeArrowheads="1"/>
              </p:cNvSpPr>
              <p:nvPr/>
            </p:nvSpPr>
            <p:spPr bwMode="auto">
              <a:xfrm>
                <a:off x="1770063" y="1889125"/>
                <a:ext cx="760413" cy="201613"/>
              </a:xfrm>
              <a:prstGeom prst="ellipse">
                <a:avLst/>
              </a:prstGeom>
              <a:solidFill>
                <a:srgbClr val="189AC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sp>
          <p:nvSpPr>
            <p:cNvPr id="60" name="Freeform 29"/>
            <p:cNvSpPr>
              <a:spLocks/>
            </p:cNvSpPr>
            <p:nvPr userDrawn="1"/>
          </p:nvSpPr>
          <p:spPr bwMode="auto">
            <a:xfrm>
              <a:off x="1815735" y="1511974"/>
              <a:ext cx="838200" cy="950384"/>
            </a:xfrm>
            <a:custGeom>
              <a:avLst/>
              <a:gdLst/>
              <a:ahLst/>
              <a:cxnLst>
                <a:cxn ang="0">
                  <a:pos x="139" y="315"/>
                </a:cxn>
                <a:cxn ang="0">
                  <a:pos x="278" y="286"/>
                </a:cxn>
                <a:cxn ang="0">
                  <a:pos x="139" y="0"/>
                </a:cxn>
                <a:cxn ang="0">
                  <a:pos x="0" y="286"/>
                </a:cxn>
                <a:cxn ang="0">
                  <a:pos x="139" y="315"/>
                </a:cxn>
              </a:cxnLst>
              <a:rect l="0" t="0" r="r" b="b"/>
              <a:pathLst>
                <a:path w="278" h="315">
                  <a:moveTo>
                    <a:pt x="139" y="315"/>
                  </a:moveTo>
                  <a:cubicBezTo>
                    <a:pt x="207" y="315"/>
                    <a:pt x="274" y="301"/>
                    <a:pt x="278" y="286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2" y="300"/>
                    <a:pt x="71" y="315"/>
                    <a:pt x="139" y="315"/>
                  </a:cubicBezTo>
                  <a:close/>
                </a:path>
              </a:pathLst>
            </a:custGeom>
            <a:solidFill>
              <a:srgbClr val="44D7FB"/>
            </a:solidFill>
            <a:ln w="9525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grpSp>
          <p:nvGrpSpPr>
            <p:cNvPr id="61" name="Group 5"/>
            <p:cNvGrpSpPr/>
            <p:nvPr userDrawn="1"/>
          </p:nvGrpSpPr>
          <p:grpSpPr>
            <a:xfrm>
              <a:off x="2007837" y="1687536"/>
              <a:ext cx="3246226" cy="657593"/>
              <a:chOff x="2867569" y="1890062"/>
              <a:chExt cx="3246226" cy="657593"/>
            </a:xfrm>
          </p:grpSpPr>
          <p:sp>
            <p:nvSpPr>
              <p:cNvPr id="62" name="Text Box 10"/>
              <p:cNvSpPr txBox="1">
                <a:spLocks noChangeArrowheads="1"/>
              </p:cNvSpPr>
              <p:nvPr/>
            </p:nvSpPr>
            <p:spPr bwMode="auto">
              <a:xfrm>
                <a:off x="3656903" y="1890062"/>
                <a:ext cx="2456892" cy="5440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60960" tIns="30480" rIns="60960" bIns="30480">
                <a:spAutoFit/>
              </a:bodyPr>
              <a:lstStyle/>
              <a:p>
                <a:pPr algn="l"/>
                <a:r>
                  <a:rPr lang="zh-TW" altLang="en-US" sz="2500" b="1" kern="120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n-ea"/>
                    <a:cs typeface="+mn-cs"/>
                  </a:rPr>
                  <a:t>編輯內文</a:t>
                </a:r>
                <a:endParaRPr lang="en-US" altLang="zh-TW" sz="2500" b="1" kern="120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n-ea"/>
                  <a:cs typeface="+mn-cs"/>
                </a:endParaRPr>
              </a:p>
            </p:txBody>
          </p:sp>
          <p:sp>
            <p:nvSpPr>
              <p:cNvPr id="63" name="Freeform 37"/>
              <p:cNvSpPr>
                <a:spLocks noChangeAspect="1" noEditPoints="1"/>
              </p:cNvSpPr>
              <p:nvPr/>
            </p:nvSpPr>
            <p:spPr bwMode="auto">
              <a:xfrm>
                <a:off x="2867569" y="2065624"/>
                <a:ext cx="438211" cy="482031"/>
              </a:xfrm>
              <a:custGeom>
                <a:avLst/>
                <a:gdLst>
                  <a:gd name="T0" fmla="*/ 90 w 110"/>
                  <a:gd name="T1" fmla="*/ 25 h 121"/>
                  <a:gd name="T2" fmla="*/ 78 w 110"/>
                  <a:gd name="T3" fmla="*/ 37 h 121"/>
                  <a:gd name="T4" fmla="*/ 90 w 110"/>
                  <a:gd name="T5" fmla="*/ 50 h 121"/>
                  <a:gd name="T6" fmla="*/ 102 w 110"/>
                  <a:gd name="T7" fmla="*/ 37 h 121"/>
                  <a:gd name="T8" fmla="*/ 90 w 110"/>
                  <a:gd name="T9" fmla="*/ 25 h 121"/>
                  <a:gd name="T10" fmla="*/ 26 w 110"/>
                  <a:gd name="T11" fmla="*/ 121 h 121"/>
                  <a:gd name="T12" fmla="*/ 84 w 110"/>
                  <a:gd name="T13" fmla="*/ 121 h 121"/>
                  <a:gd name="T14" fmla="*/ 84 w 110"/>
                  <a:gd name="T15" fmla="*/ 70 h 121"/>
                  <a:gd name="T16" fmla="*/ 55 w 110"/>
                  <a:gd name="T17" fmla="*/ 41 h 121"/>
                  <a:gd name="T18" fmla="*/ 26 w 110"/>
                  <a:gd name="T19" fmla="*/ 70 h 121"/>
                  <a:gd name="T20" fmla="*/ 26 w 110"/>
                  <a:gd name="T21" fmla="*/ 121 h 121"/>
                  <a:gd name="T22" fmla="*/ 21 w 110"/>
                  <a:gd name="T23" fmla="*/ 70 h 121"/>
                  <a:gd name="T24" fmla="*/ 21 w 110"/>
                  <a:gd name="T25" fmla="*/ 110 h 121"/>
                  <a:gd name="T26" fmla="*/ 0 w 110"/>
                  <a:gd name="T27" fmla="*/ 110 h 121"/>
                  <a:gd name="T28" fmla="*/ 0 w 110"/>
                  <a:gd name="T29" fmla="*/ 74 h 121"/>
                  <a:gd name="T30" fmla="*/ 20 w 110"/>
                  <a:gd name="T31" fmla="*/ 54 h 121"/>
                  <a:gd name="T32" fmla="*/ 25 w 110"/>
                  <a:gd name="T33" fmla="*/ 55 h 121"/>
                  <a:gd name="T34" fmla="*/ 21 w 110"/>
                  <a:gd name="T35" fmla="*/ 70 h 121"/>
                  <a:gd name="T36" fmla="*/ 110 w 110"/>
                  <a:gd name="T37" fmla="*/ 110 h 121"/>
                  <a:gd name="T38" fmla="*/ 88 w 110"/>
                  <a:gd name="T39" fmla="*/ 110 h 121"/>
                  <a:gd name="T40" fmla="*/ 88 w 110"/>
                  <a:gd name="T41" fmla="*/ 70 h 121"/>
                  <a:gd name="T42" fmla="*/ 84 w 110"/>
                  <a:gd name="T43" fmla="*/ 55 h 121"/>
                  <a:gd name="T44" fmla="*/ 90 w 110"/>
                  <a:gd name="T45" fmla="*/ 54 h 121"/>
                  <a:gd name="T46" fmla="*/ 110 w 110"/>
                  <a:gd name="T47" fmla="*/ 74 h 121"/>
                  <a:gd name="T48" fmla="*/ 110 w 110"/>
                  <a:gd name="T49" fmla="*/ 110 h 121"/>
                  <a:gd name="T50" fmla="*/ 55 w 110"/>
                  <a:gd name="T51" fmla="*/ 0 h 121"/>
                  <a:gd name="T52" fmla="*/ 36 w 110"/>
                  <a:gd name="T53" fmla="*/ 18 h 121"/>
                  <a:gd name="T54" fmla="*/ 55 w 110"/>
                  <a:gd name="T55" fmla="*/ 37 h 121"/>
                  <a:gd name="T56" fmla="*/ 73 w 110"/>
                  <a:gd name="T57" fmla="*/ 18 h 121"/>
                  <a:gd name="T58" fmla="*/ 55 w 110"/>
                  <a:gd name="T59" fmla="*/ 0 h 121"/>
                  <a:gd name="T60" fmla="*/ 20 w 110"/>
                  <a:gd name="T61" fmla="*/ 25 h 121"/>
                  <a:gd name="T62" fmla="*/ 7 w 110"/>
                  <a:gd name="T63" fmla="*/ 37 h 121"/>
                  <a:gd name="T64" fmla="*/ 20 w 110"/>
                  <a:gd name="T65" fmla="*/ 50 h 121"/>
                  <a:gd name="T66" fmla="*/ 32 w 110"/>
                  <a:gd name="T67" fmla="*/ 37 h 121"/>
                  <a:gd name="T68" fmla="*/ 20 w 110"/>
                  <a:gd name="T69" fmla="*/ 2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10" h="121">
                    <a:moveTo>
                      <a:pt x="90" y="25"/>
                    </a:moveTo>
                    <a:cubicBezTo>
                      <a:pt x="83" y="25"/>
                      <a:pt x="78" y="30"/>
                      <a:pt x="78" y="37"/>
                    </a:cubicBezTo>
                    <a:cubicBezTo>
                      <a:pt x="78" y="44"/>
                      <a:pt x="83" y="50"/>
                      <a:pt x="90" y="50"/>
                    </a:cubicBezTo>
                    <a:cubicBezTo>
                      <a:pt x="97" y="50"/>
                      <a:pt x="102" y="44"/>
                      <a:pt x="102" y="37"/>
                    </a:cubicBezTo>
                    <a:cubicBezTo>
                      <a:pt x="102" y="30"/>
                      <a:pt x="97" y="25"/>
                      <a:pt x="90" y="25"/>
                    </a:cubicBezTo>
                    <a:close/>
                    <a:moveTo>
                      <a:pt x="26" y="121"/>
                    </a:moveTo>
                    <a:cubicBezTo>
                      <a:pt x="84" y="121"/>
                      <a:pt x="84" y="121"/>
                      <a:pt x="84" y="121"/>
                    </a:cubicBezTo>
                    <a:cubicBezTo>
                      <a:pt x="84" y="70"/>
                      <a:pt x="84" y="70"/>
                      <a:pt x="84" y="70"/>
                    </a:cubicBezTo>
                    <a:cubicBezTo>
                      <a:pt x="84" y="54"/>
                      <a:pt x="71" y="41"/>
                      <a:pt x="55" y="41"/>
                    </a:cubicBezTo>
                    <a:cubicBezTo>
                      <a:pt x="39" y="41"/>
                      <a:pt x="26" y="54"/>
                      <a:pt x="26" y="70"/>
                    </a:cubicBezTo>
                    <a:cubicBezTo>
                      <a:pt x="26" y="121"/>
                      <a:pt x="26" y="121"/>
                      <a:pt x="26" y="121"/>
                    </a:cubicBezTo>
                    <a:close/>
                    <a:moveTo>
                      <a:pt x="21" y="70"/>
                    </a:moveTo>
                    <a:cubicBezTo>
                      <a:pt x="21" y="110"/>
                      <a:pt x="21" y="110"/>
                      <a:pt x="21" y="110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63"/>
                      <a:pt x="9" y="54"/>
                      <a:pt x="20" y="54"/>
                    </a:cubicBezTo>
                    <a:cubicBezTo>
                      <a:pt x="22" y="54"/>
                      <a:pt x="23" y="55"/>
                      <a:pt x="25" y="55"/>
                    </a:cubicBezTo>
                    <a:cubicBezTo>
                      <a:pt x="23" y="60"/>
                      <a:pt x="21" y="65"/>
                      <a:pt x="21" y="70"/>
                    </a:cubicBezTo>
                    <a:close/>
                    <a:moveTo>
                      <a:pt x="110" y="110"/>
                    </a:moveTo>
                    <a:cubicBezTo>
                      <a:pt x="88" y="110"/>
                      <a:pt x="88" y="110"/>
                      <a:pt x="88" y="110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8" y="65"/>
                      <a:pt x="87" y="60"/>
                      <a:pt x="84" y="55"/>
                    </a:cubicBezTo>
                    <a:cubicBezTo>
                      <a:pt x="86" y="55"/>
                      <a:pt x="88" y="54"/>
                      <a:pt x="90" y="54"/>
                    </a:cubicBezTo>
                    <a:cubicBezTo>
                      <a:pt x="101" y="54"/>
                      <a:pt x="110" y="63"/>
                      <a:pt x="110" y="74"/>
                    </a:cubicBezTo>
                    <a:cubicBezTo>
                      <a:pt x="110" y="110"/>
                      <a:pt x="110" y="110"/>
                      <a:pt x="110" y="110"/>
                    </a:cubicBezTo>
                    <a:close/>
                    <a:moveTo>
                      <a:pt x="55" y="0"/>
                    </a:moveTo>
                    <a:cubicBezTo>
                      <a:pt x="45" y="0"/>
                      <a:pt x="36" y="8"/>
                      <a:pt x="36" y="18"/>
                    </a:cubicBezTo>
                    <a:cubicBezTo>
                      <a:pt x="36" y="28"/>
                      <a:pt x="45" y="37"/>
                      <a:pt x="55" y="37"/>
                    </a:cubicBezTo>
                    <a:cubicBezTo>
                      <a:pt x="65" y="37"/>
                      <a:pt x="73" y="28"/>
                      <a:pt x="73" y="18"/>
                    </a:cubicBezTo>
                    <a:cubicBezTo>
                      <a:pt x="73" y="8"/>
                      <a:pt x="65" y="0"/>
                      <a:pt x="55" y="0"/>
                    </a:cubicBezTo>
                    <a:close/>
                    <a:moveTo>
                      <a:pt x="20" y="25"/>
                    </a:moveTo>
                    <a:cubicBezTo>
                      <a:pt x="13" y="25"/>
                      <a:pt x="7" y="30"/>
                      <a:pt x="7" y="37"/>
                    </a:cubicBezTo>
                    <a:cubicBezTo>
                      <a:pt x="7" y="44"/>
                      <a:pt x="13" y="50"/>
                      <a:pt x="20" y="50"/>
                    </a:cubicBezTo>
                    <a:cubicBezTo>
                      <a:pt x="26" y="50"/>
                      <a:pt x="32" y="44"/>
                      <a:pt x="32" y="37"/>
                    </a:cubicBezTo>
                    <a:cubicBezTo>
                      <a:pt x="32" y="30"/>
                      <a:pt x="26" y="25"/>
                      <a:pt x="20" y="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64" name="Group 6"/>
            <p:cNvGrpSpPr/>
            <p:nvPr userDrawn="1"/>
          </p:nvGrpSpPr>
          <p:grpSpPr>
            <a:xfrm>
              <a:off x="1985191" y="2723563"/>
              <a:ext cx="3646894" cy="631815"/>
              <a:chOff x="2844923" y="2926089"/>
              <a:chExt cx="3646894" cy="631815"/>
            </a:xfrm>
          </p:grpSpPr>
          <p:sp>
            <p:nvSpPr>
              <p:cNvPr id="65" name="Freeform 211"/>
              <p:cNvSpPr>
                <a:spLocks noChangeAspect="1" noEditPoints="1"/>
              </p:cNvSpPr>
              <p:nvPr/>
            </p:nvSpPr>
            <p:spPr bwMode="auto">
              <a:xfrm>
                <a:off x="2844923" y="3100703"/>
                <a:ext cx="460857" cy="457201"/>
              </a:xfrm>
              <a:custGeom>
                <a:avLst/>
                <a:gdLst/>
                <a:ahLst/>
                <a:cxnLst>
                  <a:cxn ang="0">
                    <a:pos x="58" y="50"/>
                  </a:cxn>
                  <a:cxn ang="0">
                    <a:pos x="51" y="58"/>
                  </a:cxn>
                  <a:cxn ang="0">
                    <a:pos x="7" y="58"/>
                  </a:cxn>
                  <a:cxn ang="0">
                    <a:pos x="0" y="50"/>
                  </a:cxn>
                  <a:cxn ang="0">
                    <a:pos x="0" y="7"/>
                  </a:cxn>
                  <a:cxn ang="0">
                    <a:pos x="7" y="0"/>
                  </a:cxn>
                  <a:cxn ang="0">
                    <a:pos x="51" y="0"/>
                  </a:cxn>
                  <a:cxn ang="0">
                    <a:pos x="58" y="7"/>
                  </a:cxn>
                  <a:cxn ang="0">
                    <a:pos x="58" y="50"/>
                  </a:cxn>
                  <a:cxn ang="0">
                    <a:pos x="51" y="24"/>
                  </a:cxn>
                  <a:cxn ang="0">
                    <a:pos x="46" y="24"/>
                  </a:cxn>
                  <a:cxn ang="0">
                    <a:pos x="47" y="29"/>
                  </a:cxn>
                  <a:cxn ang="0">
                    <a:pos x="29" y="47"/>
                  </a:cxn>
                  <a:cxn ang="0">
                    <a:pos x="11" y="29"/>
                  </a:cxn>
                  <a:cxn ang="0">
                    <a:pos x="12" y="24"/>
                  </a:cxn>
                  <a:cxn ang="0">
                    <a:pos x="6" y="24"/>
                  </a:cxn>
                  <a:cxn ang="0">
                    <a:pos x="6" y="49"/>
                  </a:cxn>
                  <a:cxn ang="0">
                    <a:pos x="9" y="51"/>
                  </a:cxn>
                  <a:cxn ang="0">
                    <a:pos x="49" y="51"/>
                  </a:cxn>
                  <a:cxn ang="0">
                    <a:pos x="51" y="49"/>
                  </a:cxn>
                  <a:cxn ang="0">
                    <a:pos x="51" y="24"/>
                  </a:cxn>
                  <a:cxn ang="0">
                    <a:pos x="29" y="17"/>
                  </a:cxn>
                  <a:cxn ang="0">
                    <a:pos x="17" y="29"/>
                  </a:cxn>
                  <a:cxn ang="0">
                    <a:pos x="29" y="40"/>
                  </a:cxn>
                  <a:cxn ang="0">
                    <a:pos x="41" y="29"/>
                  </a:cxn>
                  <a:cxn ang="0">
                    <a:pos x="29" y="17"/>
                  </a:cxn>
                  <a:cxn ang="0">
                    <a:pos x="51" y="9"/>
                  </a:cxn>
                  <a:cxn ang="0">
                    <a:pos x="49" y="6"/>
                  </a:cxn>
                  <a:cxn ang="0">
                    <a:pos x="42" y="6"/>
                  </a:cxn>
                  <a:cxn ang="0">
                    <a:pos x="40" y="9"/>
                  </a:cxn>
                  <a:cxn ang="0">
                    <a:pos x="40" y="15"/>
                  </a:cxn>
                  <a:cxn ang="0">
                    <a:pos x="42" y="18"/>
                  </a:cxn>
                  <a:cxn ang="0">
                    <a:pos x="49" y="18"/>
                  </a:cxn>
                  <a:cxn ang="0">
                    <a:pos x="51" y="15"/>
                  </a:cxn>
                  <a:cxn ang="0">
                    <a:pos x="51" y="9"/>
                  </a:cxn>
                </a:cxnLst>
                <a:rect l="0" t="0" r="r" b="b"/>
                <a:pathLst>
                  <a:path w="58" h="58">
                    <a:moveTo>
                      <a:pt x="58" y="50"/>
                    </a:moveTo>
                    <a:cubicBezTo>
                      <a:pt x="58" y="54"/>
                      <a:pt x="55" y="58"/>
                      <a:pt x="51" y="58"/>
                    </a:cubicBezTo>
                    <a:cubicBezTo>
                      <a:pt x="7" y="58"/>
                      <a:pt x="7" y="58"/>
                      <a:pt x="7" y="58"/>
                    </a:cubicBezTo>
                    <a:cubicBezTo>
                      <a:pt x="3" y="58"/>
                      <a:pt x="0" y="54"/>
                      <a:pt x="0" y="5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5" y="0"/>
                      <a:pt x="58" y="3"/>
                      <a:pt x="58" y="7"/>
                    </a:cubicBezTo>
                    <a:lnTo>
                      <a:pt x="58" y="50"/>
                    </a:lnTo>
                    <a:close/>
                    <a:moveTo>
                      <a:pt x="51" y="24"/>
                    </a:moveTo>
                    <a:cubicBezTo>
                      <a:pt x="46" y="24"/>
                      <a:pt x="46" y="24"/>
                      <a:pt x="46" y="24"/>
                    </a:cubicBezTo>
                    <a:cubicBezTo>
                      <a:pt x="47" y="26"/>
                      <a:pt x="47" y="27"/>
                      <a:pt x="47" y="29"/>
                    </a:cubicBezTo>
                    <a:cubicBezTo>
                      <a:pt x="47" y="39"/>
                      <a:pt x="39" y="47"/>
                      <a:pt x="29" y="47"/>
                    </a:cubicBezTo>
                    <a:cubicBezTo>
                      <a:pt x="19" y="47"/>
                      <a:pt x="11" y="39"/>
                      <a:pt x="11" y="29"/>
                    </a:cubicBezTo>
                    <a:cubicBezTo>
                      <a:pt x="11" y="27"/>
                      <a:pt x="11" y="26"/>
                      <a:pt x="12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7" y="51"/>
                      <a:pt x="9" y="51"/>
                    </a:cubicBezTo>
                    <a:cubicBezTo>
                      <a:pt x="49" y="51"/>
                      <a:pt x="49" y="51"/>
                      <a:pt x="49" y="51"/>
                    </a:cubicBezTo>
                    <a:cubicBezTo>
                      <a:pt x="50" y="51"/>
                      <a:pt x="51" y="50"/>
                      <a:pt x="51" y="49"/>
                    </a:cubicBezTo>
                    <a:lnTo>
                      <a:pt x="51" y="24"/>
                    </a:lnTo>
                    <a:close/>
                    <a:moveTo>
                      <a:pt x="29" y="17"/>
                    </a:moveTo>
                    <a:cubicBezTo>
                      <a:pt x="23" y="17"/>
                      <a:pt x="17" y="22"/>
                      <a:pt x="17" y="29"/>
                    </a:cubicBezTo>
                    <a:cubicBezTo>
                      <a:pt x="17" y="35"/>
                      <a:pt x="23" y="40"/>
                      <a:pt x="29" y="40"/>
                    </a:cubicBezTo>
                    <a:cubicBezTo>
                      <a:pt x="35" y="40"/>
                      <a:pt x="41" y="35"/>
                      <a:pt x="41" y="29"/>
                    </a:cubicBezTo>
                    <a:cubicBezTo>
                      <a:pt x="41" y="22"/>
                      <a:pt x="35" y="17"/>
                      <a:pt x="29" y="17"/>
                    </a:cubicBezTo>
                    <a:close/>
                    <a:moveTo>
                      <a:pt x="51" y="9"/>
                    </a:moveTo>
                    <a:cubicBezTo>
                      <a:pt x="51" y="7"/>
                      <a:pt x="50" y="6"/>
                      <a:pt x="49" y="6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6"/>
                      <a:pt x="40" y="7"/>
                      <a:pt x="40" y="9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6"/>
                      <a:pt x="41" y="18"/>
                      <a:pt x="42" y="18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0" y="18"/>
                      <a:pt x="51" y="16"/>
                      <a:pt x="51" y="15"/>
                    </a:cubicBezTo>
                    <a:lnTo>
                      <a:pt x="51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66" name="Text Box 10"/>
              <p:cNvSpPr txBox="1">
                <a:spLocks noChangeArrowheads="1"/>
              </p:cNvSpPr>
              <p:nvPr/>
            </p:nvSpPr>
            <p:spPr bwMode="auto">
              <a:xfrm>
                <a:off x="4097052" y="2926089"/>
                <a:ext cx="2394765" cy="5440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60960" tIns="30480" rIns="60960" bIns="30480">
                <a:spAutoFit/>
              </a:bodyPr>
              <a:lstStyle/>
              <a:p>
                <a:pPr algn="l"/>
                <a:r>
                  <a:rPr lang="zh-TW" altLang="en-US" sz="2500" b="1" kern="120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n-ea"/>
                    <a:cs typeface="+mn-cs"/>
                  </a:rPr>
                  <a:t>編輯內文</a:t>
                </a:r>
                <a:endParaRPr lang="en-US" altLang="zh-TW" sz="2500" b="1" kern="120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n-ea"/>
                  <a:cs typeface="+mn-cs"/>
                </a:endParaRPr>
              </a:p>
            </p:txBody>
          </p:sp>
        </p:grpSp>
        <p:grpSp>
          <p:nvGrpSpPr>
            <p:cNvPr id="67" name="Group 7"/>
            <p:cNvGrpSpPr/>
            <p:nvPr userDrawn="1"/>
          </p:nvGrpSpPr>
          <p:grpSpPr>
            <a:xfrm>
              <a:off x="2048530" y="3706502"/>
              <a:ext cx="4084324" cy="790030"/>
              <a:chOff x="2908262" y="3909028"/>
              <a:chExt cx="4084324" cy="790030"/>
            </a:xfrm>
          </p:grpSpPr>
          <p:sp>
            <p:nvSpPr>
              <p:cNvPr id="68" name="Freeform 202"/>
              <p:cNvSpPr>
                <a:spLocks noChangeAspect="1" noEditPoints="1"/>
              </p:cNvSpPr>
              <p:nvPr/>
            </p:nvSpPr>
            <p:spPr bwMode="auto">
              <a:xfrm>
                <a:off x="2908262" y="4232678"/>
                <a:ext cx="397518" cy="466380"/>
              </a:xfrm>
              <a:custGeom>
                <a:avLst/>
                <a:gdLst>
                  <a:gd name="T0" fmla="*/ 14 w 100"/>
                  <a:gd name="T1" fmla="*/ 13 h 117"/>
                  <a:gd name="T2" fmla="*/ 86 w 100"/>
                  <a:gd name="T3" fmla="*/ 13 h 117"/>
                  <a:gd name="T4" fmla="*/ 86 w 100"/>
                  <a:gd name="T5" fmla="*/ 40 h 117"/>
                  <a:gd name="T6" fmla="*/ 14 w 100"/>
                  <a:gd name="T7" fmla="*/ 40 h 117"/>
                  <a:gd name="T8" fmla="*/ 14 w 100"/>
                  <a:gd name="T9" fmla="*/ 13 h 117"/>
                  <a:gd name="T10" fmla="*/ 14 w 100"/>
                  <a:gd name="T11" fmla="*/ 76 h 117"/>
                  <a:gd name="T12" fmla="*/ 86 w 100"/>
                  <a:gd name="T13" fmla="*/ 76 h 117"/>
                  <a:gd name="T14" fmla="*/ 86 w 100"/>
                  <a:gd name="T15" fmla="*/ 104 h 117"/>
                  <a:gd name="T16" fmla="*/ 14 w 100"/>
                  <a:gd name="T17" fmla="*/ 104 h 117"/>
                  <a:gd name="T18" fmla="*/ 14 w 100"/>
                  <a:gd name="T19" fmla="*/ 76 h 117"/>
                  <a:gd name="T20" fmla="*/ 38 w 100"/>
                  <a:gd name="T21" fmla="*/ 89 h 117"/>
                  <a:gd name="T22" fmla="*/ 62 w 100"/>
                  <a:gd name="T23" fmla="*/ 89 h 117"/>
                  <a:gd name="T24" fmla="*/ 62 w 100"/>
                  <a:gd name="T25" fmla="*/ 91 h 117"/>
                  <a:gd name="T26" fmla="*/ 38 w 100"/>
                  <a:gd name="T27" fmla="*/ 91 h 117"/>
                  <a:gd name="T28" fmla="*/ 38 w 100"/>
                  <a:gd name="T29" fmla="*/ 89 h 117"/>
                  <a:gd name="T30" fmla="*/ 90 w 100"/>
                  <a:gd name="T31" fmla="*/ 104 h 117"/>
                  <a:gd name="T32" fmla="*/ 86 w 100"/>
                  <a:gd name="T33" fmla="*/ 108 h 117"/>
                  <a:gd name="T34" fmla="*/ 14 w 100"/>
                  <a:gd name="T35" fmla="*/ 108 h 117"/>
                  <a:gd name="T36" fmla="*/ 9 w 100"/>
                  <a:gd name="T37" fmla="*/ 104 h 117"/>
                  <a:gd name="T38" fmla="*/ 9 w 100"/>
                  <a:gd name="T39" fmla="*/ 13 h 117"/>
                  <a:gd name="T40" fmla="*/ 14 w 100"/>
                  <a:gd name="T41" fmla="*/ 9 h 117"/>
                  <a:gd name="T42" fmla="*/ 86 w 100"/>
                  <a:gd name="T43" fmla="*/ 9 h 117"/>
                  <a:gd name="T44" fmla="*/ 90 w 100"/>
                  <a:gd name="T45" fmla="*/ 13 h 117"/>
                  <a:gd name="T46" fmla="*/ 90 w 100"/>
                  <a:gd name="T47" fmla="*/ 104 h 117"/>
                  <a:gd name="T48" fmla="*/ 86 w 100"/>
                  <a:gd name="T49" fmla="*/ 0 h 117"/>
                  <a:gd name="T50" fmla="*/ 14 w 100"/>
                  <a:gd name="T51" fmla="*/ 0 h 117"/>
                  <a:gd name="T52" fmla="*/ 0 w 100"/>
                  <a:gd name="T53" fmla="*/ 13 h 117"/>
                  <a:gd name="T54" fmla="*/ 0 w 100"/>
                  <a:gd name="T55" fmla="*/ 104 h 117"/>
                  <a:gd name="T56" fmla="*/ 14 w 100"/>
                  <a:gd name="T57" fmla="*/ 117 h 117"/>
                  <a:gd name="T58" fmla="*/ 86 w 100"/>
                  <a:gd name="T59" fmla="*/ 117 h 117"/>
                  <a:gd name="T60" fmla="*/ 100 w 100"/>
                  <a:gd name="T61" fmla="*/ 104 h 117"/>
                  <a:gd name="T62" fmla="*/ 100 w 100"/>
                  <a:gd name="T63" fmla="*/ 13 h 117"/>
                  <a:gd name="T64" fmla="*/ 86 w 100"/>
                  <a:gd name="T65" fmla="*/ 0 h 117"/>
                  <a:gd name="T66" fmla="*/ 14 w 100"/>
                  <a:gd name="T67" fmla="*/ 45 h 117"/>
                  <a:gd name="T68" fmla="*/ 86 w 100"/>
                  <a:gd name="T69" fmla="*/ 45 h 117"/>
                  <a:gd name="T70" fmla="*/ 86 w 100"/>
                  <a:gd name="T71" fmla="*/ 72 h 117"/>
                  <a:gd name="T72" fmla="*/ 14 w 100"/>
                  <a:gd name="T73" fmla="*/ 72 h 117"/>
                  <a:gd name="T74" fmla="*/ 14 w 100"/>
                  <a:gd name="T75" fmla="*/ 45 h 117"/>
                  <a:gd name="T76" fmla="*/ 38 w 100"/>
                  <a:gd name="T77" fmla="*/ 58 h 117"/>
                  <a:gd name="T78" fmla="*/ 62 w 100"/>
                  <a:gd name="T79" fmla="*/ 58 h 117"/>
                  <a:gd name="T80" fmla="*/ 62 w 100"/>
                  <a:gd name="T81" fmla="*/ 59 h 117"/>
                  <a:gd name="T82" fmla="*/ 38 w 100"/>
                  <a:gd name="T83" fmla="*/ 59 h 117"/>
                  <a:gd name="T84" fmla="*/ 38 w 100"/>
                  <a:gd name="T85" fmla="*/ 58 h 117"/>
                  <a:gd name="T86" fmla="*/ 38 w 100"/>
                  <a:gd name="T87" fmla="*/ 26 h 117"/>
                  <a:gd name="T88" fmla="*/ 62 w 100"/>
                  <a:gd name="T89" fmla="*/ 26 h 117"/>
                  <a:gd name="T90" fmla="*/ 62 w 100"/>
                  <a:gd name="T91" fmla="*/ 27 h 117"/>
                  <a:gd name="T92" fmla="*/ 38 w 100"/>
                  <a:gd name="T93" fmla="*/ 27 h 117"/>
                  <a:gd name="T94" fmla="*/ 38 w 100"/>
                  <a:gd name="T95" fmla="*/ 2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0" h="117">
                    <a:moveTo>
                      <a:pt x="14" y="13"/>
                    </a:moveTo>
                    <a:cubicBezTo>
                      <a:pt x="86" y="13"/>
                      <a:pt x="86" y="13"/>
                      <a:pt x="86" y="13"/>
                    </a:cubicBezTo>
                    <a:cubicBezTo>
                      <a:pt x="86" y="40"/>
                      <a:pt x="86" y="40"/>
                      <a:pt x="86" y="40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4" y="13"/>
                      <a:pt x="14" y="13"/>
                      <a:pt x="14" y="13"/>
                    </a:cubicBezTo>
                    <a:close/>
                    <a:moveTo>
                      <a:pt x="14" y="76"/>
                    </a:moveTo>
                    <a:cubicBezTo>
                      <a:pt x="86" y="76"/>
                      <a:pt x="86" y="76"/>
                      <a:pt x="86" y="76"/>
                    </a:cubicBezTo>
                    <a:cubicBezTo>
                      <a:pt x="86" y="104"/>
                      <a:pt x="86" y="104"/>
                      <a:pt x="86" y="104"/>
                    </a:cubicBezTo>
                    <a:cubicBezTo>
                      <a:pt x="14" y="104"/>
                      <a:pt x="14" y="104"/>
                      <a:pt x="14" y="104"/>
                    </a:cubicBezTo>
                    <a:cubicBezTo>
                      <a:pt x="14" y="76"/>
                      <a:pt x="14" y="76"/>
                      <a:pt x="14" y="76"/>
                    </a:cubicBezTo>
                    <a:close/>
                    <a:moveTo>
                      <a:pt x="38" y="89"/>
                    </a:moveTo>
                    <a:cubicBezTo>
                      <a:pt x="62" y="89"/>
                      <a:pt x="62" y="89"/>
                      <a:pt x="62" y="89"/>
                    </a:cubicBezTo>
                    <a:cubicBezTo>
                      <a:pt x="62" y="91"/>
                      <a:pt x="62" y="91"/>
                      <a:pt x="62" y="91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38" y="89"/>
                      <a:pt x="38" y="89"/>
                      <a:pt x="38" y="89"/>
                    </a:cubicBezTo>
                    <a:close/>
                    <a:moveTo>
                      <a:pt x="90" y="104"/>
                    </a:moveTo>
                    <a:cubicBezTo>
                      <a:pt x="90" y="106"/>
                      <a:pt x="88" y="108"/>
                      <a:pt x="86" y="108"/>
                    </a:cubicBezTo>
                    <a:cubicBezTo>
                      <a:pt x="14" y="108"/>
                      <a:pt x="14" y="108"/>
                      <a:pt x="14" y="108"/>
                    </a:cubicBezTo>
                    <a:cubicBezTo>
                      <a:pt x="11" y="108"/>
                      <a:pt x="9" y="106"/>
                      <a:pt x="9" y="10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1"/>
                      <a:pt x="11" y="9"/>
                      <a:pt x="14" y="9"/>
                    </a:cubicBezTo>
                    <a:cubicBezTo>
                      <a:pt x="86" y="9"/>
                      <a:pt x="86" y="9"/>
                      <a:pt x="86" y="9"/>
                    </a:cubicBezTo>
                    <a:cubicBezTo>
                      <a:pt x="88" y="9"/>
                      <a:pt x="90" y="11"/>
                      <a:pt x="90" y="13"/>
                    </a:cubicBezTo>
                    <a:cubicBezTo>
                      <a:pt x="90" y="104"/>
                      <a:pt x="90" y="104"/>
                      <a:pt x="90" y="104"/>
                    </a:cubicBezTo>
                    <a:close/>
                    <a:moveTo>
                      <a:pt x="8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111"/>
                      <a:pt x="6" y="117"/>
                      <a:pt x="14" y="117"/>
                    </a:cubicBezTo>
                    <a:cubicBezTo>
                      <a:pt x="86" y="117"/>
                      <a:pt x="86" y="117"/>
                      <a:pt x="86" y="117"/>
                    </a:cubicBezTo>
                    <a:cubicBezTo>
                      <a:pt x="93" y="117"/>
                      <a:pt x="100" y="111"/>
                      <a:pt x="100" y="104"/>
                    </a:cubicBezTo>
                    <a:cubicBezTo>
                      <a:pt x="100" y="13"/>
                      <a:pt x="100" y="13"/>
                      <a:pt x="100" y="13"/>
                    </a:cubicBezTo>
                    <a:cubicBezTo>
                      <a:pt x="100" y="6"/>
                      <a:pt x="93" y="0"/>
                      <a:pt x="86" y="0"/>
                    </a:cubicBezTo>
                    <a:close/>
                    <a:moveTo>
                      <a:pt x="14" y="45"/>
                    </a:moveTo>
                    <a:cubicBezTo>
                      <a:pt x="86" y="45"/>
                      <a:pt x="86" y="45"/>
                      <a:pt x="86" y="45"/>
                    </a:cubicBezTo>
                    <a:cubicBezTo>
                      <a:pt x="86" y="72"/>
                      <a:pt x="86" y="72"/>
                      <a:pt x="86" y="72"/>
                    </a:cubicBezTo>
                    <a:cubicBezTo>
                      <a:pt x="14" y="72"/>
                      <a:pt x="14" y="72"/>
                      <a:pt x="14" y="72"/>
                    </a:cubicBezTo>
                    <a:cubicBezTo>
                      <a:pt x="14" y="45"/>
                      <a:pt x="14" y="45"/>
                      <a:pt x="14" y="45"/>
                    </a:cubicBezTo>
                    <a:close/>
                    <a:moveTo>
                      <a:pt x="38" y="58"/>
                    </a:moveTo>
                    <a:cubicBezTo>
                      <a:pt x="62" y="58"/>
                      <a:pt x="62" y="58"/>
                      <a:pt x="62" y="58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8" y="58"/>
                      <a:pt x="38" y="58"/>
                      <a:pt x="38" y="58"/>
                    </a:cubicBezTo>
                    <a:close/>
                    <a:moveTo>
                      <a:pt x="38" y="26"/>
                    </a:moveTo>
                    <a:cubicBezTo>
                      <a:pt x="62" y="26"/>
                      <a:pt x="62" y="26"/>
                      <a:pt x="62" y="26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Text Box 10"/>
              <p:cNvSpPr txBox="1">
                <a:spLocks noChangeArrowheads="1"/>
              </p:cNvSpPr>
              <p:nvPr/>
            </p:nvSpPr>
            <p:spPr bwMode="auto">
              <a:xfrm>
                <a:off x="4585452" y="3909028"/>
                <a:ext cx="2407134" cy="5440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60960" tIns="30480" rIns="60960" bIns="30480">
                <a:spAutoFit/>
              </a:bodyPr>
              <a:lstStyle/>
              <a:p>
                <a:pPr algn="l"/>
                <a:r>
                  <a:rPr lang="zh-TW" altLang="en-US" sz="2500" b="1" kern="120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n-ea"/>
                    <a:cs typeface="+mn-cs"/>
                  </a:rPr>
                  <a:t>編輯內文</a:t>
                </a:r>
                <a:endParaRPr lang="en-US" altLang="zh-TW" sz="2500" b="1" kern="120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n-ea"/>
                  <a:cs typeface="+mn-cs"/>
                </a:endParaRPr>
              </a:p>
            </p:txBody>
          </p:sp>
        </p:grpSp>
        <p:grpSp>
          <p:nvGrpSpPr>
            <p:cNvPr id="70" name="Group 8"/>
            <p:cNvGrpSpPr/>
            <p:nvPr userDrawn="1"/>
          </p:nvGrpSpPr>
          <p:grpSpPr>
            <a:xfrm>
              <a:off x="1919361" y="4830312"/>
              <a:ext cx="4699759" cy="1070718"/>
              <a:chOff x="2779093" y="5032838"/>
              <a:chExt cx="4699759" cy="1070718"/>
            </a:xfrm>
          </p:grpSpPr>
          <p:sp>
            <p:nvSpPr>
              <p:cNvPr id="71" name="Freeform 182"/>
              <p:cNvSpPr>
                <a:spLocks noChangeAspect="1" noEditPoints="1"/>
              </p:cNvSpPr>
              <p:nvPr/>
            </p:nvSpPr>
            <p:spPr bwMode="auto">
              <a:xfrm>
                <a:off x="2779093" y="5545391"/>
                <a:ext cx="597413" cy="558165"/>
              </a:xfrm>
              <a:custGeom>
                <a:avLst/>
                <a:gdLst/>
                <a:ahLst/>
                <a:cxnLst>
                  <a:cxn ang="0">
                    <a:pos x="70" y="24"/>
                  </a:cxn>
                  <a:cxn ang="0">
                    <a:pos x="29" y="50"/>
                  </a:cxn>
                  <a:cxn ang="0">
                    <a:pos x="0" y="26"/>
                  </a:cxn>
                  <a:cxn ang="0">
                    <a:pos x="42" y="0"/>
                  </a:cxn>
                  <a:cxn ang="0">
                    <a:pos x="70" y="24"/>
                  </a:cxn>
                  <a:cxn ang="0">
                    <a:pos x="70" y="74"/>
                  </a:cxn>
                  <a:cxn ang="0">
                    <a:pos x="42" y="98"/>
                  </a:cxn>
                  <a:cxn ang="0">
                    <a:pos x="0" y="72"/>
                  </a:cxn>
                  <a:cxn ang="0">
                    <a:pos x="29" y="50"/>
                  </a:cxn>
                  <a:cxn ang="0">
                    <a:pos x="70" y="74"/>
                  </a:cxn>
                  <a:cxn ang="0">
                    <a:pos x="109" y="104"/>
                  </a:cxn>
                  <a:cxn ang="0">
                    <a:pos x="70" y="128"/>
                  </a:cxn>
                  <a:cxn ang="0">
                    <a:pos x="70" y="128"/>
                  </a:cxn>
                  <a:cxn ang="0">
                    <a:pos x="70" y="128"/>
                  </a:cxn>
                  <a:cxn ang="0">
                    <a:pos x="70" y="128"/>
                  </a:cxn>
                  <a:cxn ang="0">
                    <a:pos x="70" y="128"/>
                  </a:cxn>
                  <a:cxn ang="0">
                    <a:pos x="29" y="104"/>
                  </a:cxn>
                  <a:cxn ang="0">
                    <a:pos x="29" y="95"/>
                  </a:cxn>
                  <a:cxn ang="0">
                    <a:pos x="42" y="102"/>
                  </a:cxn>
                  <a:cxn ang="0">
                    <a:pos x="70" y="78"/>
                  </a:cxn>
                  <a:cxn ang="0">
                    <a:pos x="70" y="78"/>
                  </a:cxn>
                  <a:cxn ang="0">
                    <a:pos x="70" y="78"/>
                  </a:cxn>
                  <a:cxn ang="0">
                    <a:pos x="70" y="78"/>
                  </a:cxn>
                  <a:cxn ang="0">
                    <a:pos x="70" y="78"/>
                  </a:cxn>
                  <a:cxn ang="0">
                    <a:pos x="98" y="102"/>
                  </a:cxn>
                  <a:cxn ang="0">
                    <a:pos x="109" y="95"/>
                  </a:cxn>
                  <a:cxn ang="0">
                    <a:pos x="109" y="104"/>
                  </a:cxn>
                  <a:cxn ang="0">
                    <a:pos x="137" y="26"/>
                  </a:cxn>
                  <a:cxn ang="0">
                    <a:pos x="111" y="50"/>
                  </a:cxn>
                  <a:cxn ang="0">
                    <a:pos x="70" y="24"/>
                  </a:cxn>
                  <a:cxn ang="0">
                    <a:pos x="98" y="0"/>
                  </a:cxn>
                  <a:cxn ang="0">
                    <a:pos x="137" y="26"/>
                  </a:cxn>
                  <a:cxn ang="0">
                    <a:pos x="137" y="72"/>
                  </a:cxn>
                  <a:cxn ang="0">
                    <a:pos x="98" y="98"/>
                  </a:cxn>
                  <a:cxn ang="0">
                    <a:pos x="70" y="74"/>
                  </a:cxn>
                  <a:cxn ang="0">
                    <a:pos x="111" y="50"/>
                  </a:cxn>
                  <a:cxn ang="0">
                    <a:pos x="137" y="72"/>
                  </a:cxn>
                </a:cxnLst>
                <a:rect l="0" t="0" r="r" b="b"/>
                <a:pathLst>
                  <a:path w="137" h="128">
                    <a:moveTo>
                      <a:pt x="70" y="24"/>
                    </a:moveTo>
                    <a:lnTo>
                      <a:pt x="29" y="50"/>
                    </a:lnTo>
                    <a:lnTo>
                      <a:pt x="0" y="26"/>
                    </a:lnTo>
                    <a:lnTo>
                      <a:pt x="42" y="0"/>
                    </a:lnTo>
                    <a:lnTo>
                      <a:pt x="70" y="24"/>
                    </a:lnTo>
                    <a:close/>
                    <a:moveTo>
                      <a:pt x="70" y="74"/>
                    </a:moveTo>
                    <a:lnTo>
                      <a:pt x="42" y="98"/>
                    </a:lnTo>
                    <a:lnTo>
                      <a:pt x="0" y="72"/>
                    </a:lnTo>
                    <a:lnTo>
                      <a:pt x="29" y="50"/>
                    </a:lnTo>
                    <a:lnTo>
                      <a:pt x="70" y="74"/>
                    </a:lnTo>
                    <a:close/>
                    <a:moveTo>
                      <a:pt x="109" y="104"/>
                    </a:moveTo>
                    <a:lnTo>
                      <a:pt x="70" y="128"/>
                    </a:lnTo>
                    <a:lnTo>
                      <a:pt x="70" y="128"/>
                    </a:lnTo>
                    <a:lnTo>
                      <a:pt x="70" y="128"/>
                    </a:lnTo>
                    <a:lnTo>
                      <a:pt x="70" y="128"/>
                    </a:lnTo>
                    <a:lnTo>
                      <a:pt x="70" y="128"/>
                    </a:lnTo>
                    <a:lnTo>
                      <a:pt x="29" y="104"/>
                    </a:lnTo>
                    <a:lnTo>
                      <a:pt x="29" y="95"/>
                    </a:lnTo>
                    <a:lnTo>
                      <a:pt x="42" y="102"/>
                    </a:lnTo>
                    <a:lnTo>
                      <a:pt x="70" y="78"/>
                    </a:lnTo>
                    <a:lnTo>
                      <a:pt x="70" y="78"/>
                    </a:lnTo>
                    <a:lnTo>
                      <a:pt x="70" y="78"/>
                    </a:lnTo>
                    <a:lnTo>
                      <a:pt x="70" y="78"/>
                    </a:lnTo>
                    <a:lnTo>
                      <a:pt x="70" y="78"/>
                    </a:lnTo>
                    <a:lnTo>
                      <a:pt x="98" y="102"/>
                    </a:lnTo>
                    <a:lnTo>
                      <a:pt x="109" y="95"/>
                    </a:lnTo>
                    <a:lnTo>
                      <a:pt x="109" y="104"/>
                    </a:lnTo>
                    <a:close/>
                    <a:moveTo>
                      <a:pt x="137" y="26"/>
                    </a:moveTo>
                    <a:lnTo>
                      <a:pt x="111" y="50"/>
                    </a:lnTo>
                    <a:lnTo>
                      <a:pt x="70" y="24"/>
                    </a:lnTo>
                    <a:lnTo>
                      <a:pt x="98" y="0"/>
                    </a:lnTo>
                    <a:lnTo>
                      <a:pt x="137" y="26"/>
                    </a:lnTo>
                    <a:close/>
                    <a:moveTo>
                      <a:pt x="137" y="72"/>
                    </a:moveTo>
                    <a:lnTo>
                      <a:pt x="98" y="98"/>
                    </a:lnTo>
                    <a:lnTo>
                      <a:pt x="70" y="74"/>
                    </a:lnTo>
                    <a:lnTo>
                      <a:pt x="111" y="50"/>
                    </a:lnTo>
                    <a:lnTo>
                      <a:pt x="137" y="7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72" name="Text Box 10"/>
              <p:cNvSpPr txBox="1">
                <a:spLocks noChangeArrowheads="1"/>
              </p:cNvSpPr>
              <p:nvPr/>
            </p:nvSpPr>
            <p:spPr bwMode="auto">
              <a:xfrm>
                <a:off x="5209903" y="5032838"/>
                <a:ext cx="2268949" cy="5440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60960" tIns="30480" rIns="60960" bIns="30480">
                <a:spAutoFit/>
              </a:bodyPr>
              <a:lstStyle/>
              <a:p>
                <a:pPr algn="l"/>
                <a:r>
                  <a:rPr lang="zh-TW" altLang="en-US" sz="2500" b="1" kern="120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n-ea"/>
                    <a:cs typeface="+mn-cs"/>
                  </a:rPr>
                  <a:t>編輯內文</a:t>
                </a:r>
                <a:endParaRPr lang="en-US" altLang="zh-TW" sz="2500" b="1" kern="120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3" name="Group 32"/>
          <p:cNvGrpSpPr/>
          <p:nvPr userDrawn="1"/>
        </p:nvGrpSpPr>
        <p:grpSpPr>
          <a:xfrm>
            <a:off x="5799386" y="4904848"/>
            <a:ext cx="3168352" cy="1116440"/>
            <a:chOff x="741360" y="1282226"/>
            <a:chExt cx="2348012" cy="843186"/>
          </a:xfrm>
        </p:grpSpPr>
        <p:sp>
          <p:nvSpPr>
            <p:cNvPr id="74" name="Text Placeholder 3"/>
            <p:cNvSpPr txBox="1">
              <a:spLocks/>
            </p:cNvSpPr>
            <p:nvPr/>
          </p:nvSpPr>
          <p:spPr>
            <a:xfrm>
              <a:off x="741363" y="1282226"/>
              <a:ext cx="475183" cy="29055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zh-TW" altLang="en-US" sz="2500" b="1" dirty="0">
                  <a:solidFill>
                    <a:srgbClr val="157EBF"/>
                  </a:solidFill>
                  <a:latin typeface="+mj-ea"/>
                  <a:ea typeface="+mj-ea"/>
                </a:rPr>
                <a:t>標</a:t>
              </a:r>
              <a:r>
                <a:rPr lang="zh-TW" altLang="en-US" sz="2500" b="1" dirty="0">
                  <a:solidFill>
                    <a:srgbClr val="157EBF"/>
                  </a:solidFill>
                  <a:latin typeface="Candara" panose="020E0502030303020204" pitchFamily="34" charset="0"/>
                </a:rPr>
                <a:t>題</a:t>
              </a:r>
              <a:endParaRPr lang="en-US" sz="2500" b="1" dirty="0">
                <a:solidFill>
                  <a:srgbClr val="157EBF"/>
                </a:solidFill>
              </a:endParaRPr>
            </a:p>
          </p:txBody>
        </p:sp>
        <p:sp>
          <p:nvSpPr>
            <p:cNvPr id="75" name="Text Placeholder 3"/>
            <p:cNvSpPr txBox="1">
              <a:spLocks/>
            </p:cNvSpPr>
            <p:nvPr/>
          </p:nvSpPr>
          <p:spPr>
            <a:xfrm>
              <a:off x="741360" y="1590785"/>
              <a:ext cx="2348012" cy="534627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zh-TW" altLang="en-US" sz="2300" kern="1200" baseline="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n-ea"/>
                  <a:cs typeface="+mn-cs"/>
                </a:rPr>
                <a:t>編輯內文</a:t>
              </a:r>
              <a:endParaRPr lang="en-US" altLang="zh-TW" sz="2300" kern="1200" baseline="0" dirty="0">
                <a:solidFill>
                  <a:schemeClr val="bg2">
                    <a:lumMod val="25000"/>
                  </a:schemeClr>
                </a:solidFill>
                <a:latin typeface="+mj-ea"/>
                <a:ea typeface="+mn-ea"/>
                <a:cs typeface="+mn-cs"/>
              </a:endParaRPr>
            </a:p>
            <a:p>
              <a:pPr algn="l"/>
              <a:endParaRPr lang="en-US" altLang="zh-TW" sz="2300" kern="1200" baseline="0" dirty="0">
                <a:solidFill>
                  <a:schemeClr val="bg2">
                    <a:lumMod val="25000"/>
                  </a:schemeClr>
                </a:solidFill>
                <a:latin typeface="+mj-ea"/>
                <a:ea typeface="+mn-ea"/>
                <a:cs typeface="+mn-cs"/>
              </a:endParaRPr>
            </a:p>
          </p:txBody>
        </p:sp>
      </p:grpSp>
      <p:grpSp>
        <p:nvGrpSpPr>
          <p:cNvPr id="76" name="Group 32"/>
          <p:cNvGrpSpPr/>
          <p:nvPr userDrawn="1"/>
        </p:nvGrpSpPr>
        <p:grpSpPr>
          <a:xfrm>
            <a:off x="5799386" y="3556656"/>
            <a:ext cx="3096344" cy="1119973"/>
            <a:chOff x="741360" y="1245521"/>
            <a:chExt cx="2348012" cy="1059562"/>
          </a:xfrm>
        </p:grpSpPr>
        <p:sp>
          <p:nvSpPr>
            <p:cNvPr id="77" name="Text Placeholder 3"/>
            <p:cNvSpPr txBox="1">
              <a:spLocks/>
            </p:cNvSpPr>
            <p:nvPr/>
          </p:nvSpPr>
          <p:spPr>
            <a:xfrm>
              <a:off x="741363" y="1245521"/>
              <a:ext cx="486234" cy="36396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zh-TW" altLang="en-US" sz="2500" b="1" dirty="0">
                  <a:solidFill>
                    <a:srgbClr val="239BD3"/>
                  </a:solidFill>
                  <a:latin typeface="+mj-ea"/>
                  <a:ea typeface="+mj-ea"/>
                </a:rPr>
                <a:t>標題</a:t>
              </a:r>
              <a:endParaRPr lang="en-US" sz="2500" b="1" dirty="0">
                <a:solidFill>
                  <a:srgbClr val="239BD3"/>
                </a:solidFill>
                <a:latin typeface="+mj-ea"/>
                <a:ea typeface="+mj-ea"/>
              </a:endParaRPr>
            </a:p>
          </p:txBody>
        </p:sp>
        <p:sp>
          <p:nvSpPr>
            <p:cNvPr id="78" name="Text Placeholder 3"/>
            <p:cNvSpPr txBox="1">
              <a:spLocks/>
            </p:cNvSpPr>
            <p:nvPr/>
          </p:nvSpPr>
          <p:spPr>
            <a:xfrm>
              <a:off x="741360" y="1635381"/>
              <a:ext cx="2348012" cy="669702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zh-TW" altLang="en-US" sz="2300" kern="1200" baseline="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n-ea"/>
                  <a:cs typeface="+mn-cs"/>
                </a:rPr>
                <a:t>編輯內文</a:t>
              </a:r>
              <a:endParaRPr lang="en-US" altLang="zh-TW" sz="2300" kern="1200" baseline="0" dirty="0">
                <a:solidFill>
                  <a:schemeClr val="bg2">
                    <a:lumMod val="25000"/>
                  </a:schemeClr>
                </a:solidFill>
                <a:latin typeface="+mj-ea"/>
                <a:ea typeface="+mn-ea"/>
                <a:cs typeface="+mn-cs"/>
              </a:endParaRPr>
            </a:p>
            <a:p>
              <a:pPr algn="l"/>
              <a:endParaRPr lang="en-US" altLang="zh-TW" sz="2300" kern="1200" baseline="0" dirty="0">
                <a:solidFill>
                  <a:schemeClr val="bg2">
                    <a:lumMod val="25000"/>
                  </a:schemeClr>
                </a:solidFill>
                <a:latin typeface="+mj-ea"/>
                <a:ea typeface="+mn-ea"/>
                <a:cs typeface="+mn-cs"/>
              </a:endParaRPr>
            </a:p>
          </p:txBody>
        </p:sp>
      </p:grpSp>
      <p:grpSp>
        <p:nvGrpSpPr>
          <p:cNvPr id="79" name="Group 32"/>
          <p:cNvGrpSpPr/>
          <p:nvPr userDrawn="1"/>
        </p:nvGrpSpPr>
        <p:grpSpPr>
          <a:xfrm>
            <a:off x="5799386" y="2243782"/>
            <a:ext cx="3096344" cy="1076890"/>
            <a:chOff x="741360" y="1245521"/>
            <a:chExt cx="2348012" cy="1018802"/>
          </a:xfrm>
        </p:grpSpPr>
        <p:sp>
          <p:nvSpPr>
            <p:cNvPr id="80" name="Text Placeholder 3"/>
            <p:cNvSpPr txBox="1">
              <a:spLocks/>
            </p:cNvSpPr>
            <p:nvPr/>
          </p:nvSpPr>
          <p:spPr>
            <a:xfrm>
              <a:off x="741363" y="1245521"/>
              <a:ext cx="486234" cy="36396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zh-TW" altLang="en-US" sz="2500" b="1" dirty="0">
                  <a:solidFill>
                    <a:srgbClr val="36B8E3"/>
                  </a:solidFill>
                  <a:latin typeface="+mj-ea"/>
                  <a:ea typeface="+mj-ea"/>
                </a:rPr>
                <a:t>標題</a:t>
              </a:r>
              <a:endParaRPr lang="en-US" sz="2500" b="1" dirty="0">
                <a:solidFill>
                  <a:srgbClr val="36B8E3"/>
                </a:solidFill>
                <a:latin typeface="+mj-ea"/>
                <a:ea typeface="+mj-ea"/>
              </a:endParaRPr>
            </a:p>
          </p:txBody>
        </p:sp>
        <p:sp>
          <p:nvSpPr>
            <p:cNvPr id="81" name="Text Placeholder 3"/>
            <p:cNvSpPr txBox="1">
              <a:spLocks/>
            </p:cNvSpPr>
            <p:nvPr/>
          </p:nvSpPr>
          <p:spPr>
            <a:xfrm>
              <a:off x="741360" y="1594621"/>
              <a:ext cx="2348012" cy="669702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zh-TW" altLang="en-US" sz="2300" kern="1200" baseline="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n-ea"/>
                  <a:cs typeface="+mn-cs"/>
                </a:rPr>
                <a:t>編輯內文</a:t>
              </a:r>
              <a:endParaRPr lang="en-US" altLang="zh-TW" sz="2300" kern="1200" baseline="0" dirty="0">
                <a:solidFill>
                  <a:schemeClr val="bg2">
                    <a:lumMod val="25000"/>
                  </a:schemeClr>
                </a:solidFill>
                <a:latin typeface="+mj-ea"/>
                <a:ea typeface="+mn-ea"/>
                <a:cs typeface="+mn-cs"/>
              </a:endParaRPr>
            </a:p>
            <a:p>
              <a:pPr algn="l"/>
              <a:endParaRPr lang="en-US" altLang="zh-TW" sz="2300" kern="1200" baseline="0" dirty="0">
                <a:solidFill>
                  <a:schemeClr val="bg2">
                    <a:lumMod val="25000"/>
                  </a:schemeClr>
                </a:solidFill>
                <a:latin typeface="+mj-ea"/>
                <a:ea typeface="+mn-ea"/>
                <a:cs typeface="+mn-cs"/>
              </a:endParaRPr>
            </a:p>
          </p:txBody>
        </p:sp>
      </p:grpSp>
      <p:grpSp>
        <p:nvGrpSpPr>
          <p:cNvPr id="82" name="Group 32"/>
          <p:cNvGrpSpPr/>
          <p:nvPr userDrawn="1"/>
        </p:nvGrpSpPr>
        <p:grpSpPr>
          <a:xfrm>
            <a:off x="5799386" y="872400"/>
            <a:ext cx="3024335" cy="1116850"/>
            <a:chOff x="741360" y="1245521"/>
            <a:chExt cx="2348012" cy="1056604"/>
          </a:xfrm>
        </p:grpSpPr>
        <p:sp>
          <p:nvSpPr>
            <p:cNvPr id="83" name="Text Placeholder 3"/>
            <p:cNvSpPr txBox="1">
              <a:spLocks/>
            </p:cNvSpPr>
            <p:nvPr/>
          </p:nvSpPr>
          <p:spPr>
            <a:xfrm>
              <a:off x="741363" y="1245521"/>
              <a:ext cx="2293403" cy="363968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zh-TW" altLang="en-US" sz="2500" b="1" dirty="0">
                  <a:solidFill>
                    <a:srgbClr val="44D7FB"/>
                  </a:solidFill>
                  <a:latin typeface="+mj-ea"/>
                  <a:ea typeface="+mj-ea"/>
                </a:rPr>
                <a:t>標題</a:t>
              </a:r>
              <a:endParaRPr lang="en-US" sz="2500" b="1" dirty="0">
                <a:solidFill>
                  <a:srgbClr val="44D7FB"/>
                </a:solidFill>
                <a:latin typeface="+mj-ea"/>
                <a:ea typeface="+mj-ea"/>
              </a:endParaRPr>
            </a:p>
          </p:txBody>
        </p:sp>
        <p:sp>
          <p:nvSpPr>
            <p:cNvPr id="84" name="Text Placeholder 3"/>
            <p:cNvSpPr txBox="1">
              <a:spLocks/>
            </p:cNvSpPr>
            <p:nvPr/>
          </p:nvSpPr>
          <p:spPr>
            <a:xfrm>
              <a:off x="741360" y="1632425"/>
              <a:ext cx="2348012" cy="669700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zh-TW" altLang="en-US" sz="23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編輯內文</a:t>
              </a:r>
              <a:endParaRPr lang="en-US" altLang="zh-TW" sz="2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l"/>
              <a:endParaRPr lang="en-US" sz="2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28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interinfo\Desktop\bg_img\bg2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57"/>
          <a:stretch/>
        </p:blipFill>
        <p:spPr bwMode="auto">
          <a:xfrm>
            <a:off x="1512" y="-583"/>
            <a:ext cx="9162316" cy="685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3241272" y="58014"/>
            <a:ext cx="2656021" cy="856641"/>
          </a:xfrm>
        </p:spPr>
        <p:txBody>
          <a:bodyPr anchor="t">
            <a:normAutofit/>
          </a:bodyPr>
          <a:lstStyle>
            <a:lvl1pPr>
              <a:defRPr lang="zh-TW" altLang="en-US" sz="4500" b="1" kern="12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ea"/>
                <a:ea typeface="+mj-ea"/>
                <a:cs typeface="+mj-cs"/>
              </a:defRPr>
            </a:lvl1pPr>
          </a:lstStyle>
          <a:p>
            <a:r>
              <a:rPr lang="zh-TW" altLang="en-US" dirty="0"/>
              <a:t>標題樣式</a:t>
            </a:r>
          </a:p>
        </p:txBody>
      </p:sp>
      <p:sp>
        <p:nvSpPr>
          <p:cNvPr id="3" name="Freeform 11"/>
          <p:cNvSpPr>
            <a:spLocks/>
          </p:cNvSpPr>
          <p:nvPr userDrawn="1"/>
        </p:nvSpPr>
        <p:spPr bwMode="auto">
          <a:xfrm>
            <a:off x="1887510" y="3293262"/>
            <a:ext cx="1658224" cy="187821"/>
          </a:xfrm>
          <a:custGeom>
            <a:avLst/>
            <a:gdLst>
              <a:gd name="T0" fmla="*/ 41 w 1289"/>
              <a:gd name="T1" fmla="*/ 0 h 146"/>
              <a:gd name="T2" fmla="*/ 245 w 1289"/>
              <a:gd name="T3" fmla="*/ 10 h 146"/>
              <a:gd name="T4" fmla="*/ 454 w 1289"/>
              <a:gd name="T5" fmla="*/ 25 h 146"/>
              <a:gd name="T6" fmla="*/ 667 w 1289"/>
              <a:gd name="T7" fmla="*/ 40 h 146"/>
              <a:gd name="T8" fmla="*/ 878 w 1289"/>
              <a:gd name="T9" fmla="*/ 58 h 146"/>
              <a:gd name="T10" fmla="*/ 1087 w 1289"/>
              <a:gd name="T11" fmla="*/ 81 h 146"/>
              <a:gd name="T12" fmla="*/ 1289 w 1289"/>
              <a:gd name="T13" fmla="*/ 107 h 146"/>
              <a:gd name="T14" fmla="*/ 1220 w 1289"/>
              <a:gd name="T15" fmla="*/ 146 h 146"/>
              <a:gd name="T16" fmla="*/ 1020 w 1289"/>
              <a:gd name="T17" fmla="*/ 120 h 146"/>
              <a:gd name="T18" fmla="*/ 814 w 1289"/>
              <a:gd name="T19" fmla="*/ 96 h 146"/>
              <a:gd name="T20" fmla="*/ 607 w 1289"/>
              <a:gd name="T21" fmla="*/ 73 h 146"/>
              <a:gd name="T22" fmla="*/ 400 w 1289"/>
              <a:gd name="T23" fmla="*/ 55 h 146"/>
              <a:gd name="T24" fmla="*/ 196 w 1289"/>
              <a:gd name="T25" fmla="*/ 38 h 146"/>
              <a:gd name="T26" fmla="*/ 0 w 1289"/>
              <a:gd name="T27" fmla="*/ 23 h 146"/>
              <a:gd name="T28" fmla="*/ 41 w 1289"/>
              <a:gd name="T29" fmla="*/ 0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89" h="146">
                <a:moveTo>
                  <a:pt x="41" y="0"/>
                </a:moveTo>
                <a:lnTo>
                  <a:pt x="245" y="10"/>
                </a:lnTo>
                <a:lnTo>
                  <a:pt x="454" y="25"/>
                </a:lnTo>
                <a:lnTo>
                  <a:pt x="667" y="40"/>
                </a:lnTo>
                <a:lnTo>
                  <a:pt x="878" y="58"/>
                </a:lnTo>
                <a:lnTo>
                  <a:pt x="1087" y="81"/>
                </a:lnTo>
                <a:lnTo>
                  <a:pt x="1289" y="107"/>
                </a:lnTo>
                <a:lnTo>
                  <a:pt x="1220" y="146"/>
                </a:lnTo>
                <a:lnTo>
                  <a:pt x="1020" y="120"/>
                </a:lnTo>
                <a:lnTo>
                  <a:pt x="814" y="96"/>
                </a:lnTo>
                <a:lnTo>
                  <a:pt x="607" y="73"/>
                </a:lnTo>
                <a:lnTo>
                  <a:pt x="400" y="55"/>
                </a:lnTo>
                <a:lnTo>
                  <a:pt x="196" y="38"/>
                </a:lnTo>
                <a:lnTo>
                  <a:pt x="0" y="23"/>
                </a:lnTo>
                <a:lnTo>
                  <a:pt x="41" y="0"/>
                </a:lnTo>
                <a:close/>
              </a:path>
            </a:pathLst>
          </a:custGeom>
          <a:solidFill>
            <a:srgbClr val="36B8E3"/>
          </a:solidFill>
          <a:ln w="6350">
            <a:solidFill>
              <a:schemeClr val="bg1"/>
            </a:solidFill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Freeform 12"/>
          <p:cNvSpPr>
            <a:spLocks/>
          </p:cNvSpPr>
          <p:nvPr userDrawn="1"/>
        </p:nvSpPr>
        <p:spPr bwMode="auto">
          <a:xfrm>
            <a:off x="3607484" y="3452780"/>
            <a:ext cx="1547590" cy="1011143"/>
          </a:xfrm>
          <a:custGeom>
            <a:avLst/>
            <a:gdLst>
              <a:gd name="T0" fmla="*/ 69 w 1203"/>
              <a:gd name="T1" fmla="*/ 0 h 786"/>
              <a:gd name="T2" fmla="*/ 211 w 1203"/>
              <a:gd name="T3" fmla="*/ 24 h 786"/>
              <a:gd name="T4" fmla="*/ 346 w 1203"/>
              <a:gd name="T5" fmla="*/ 50 h 786"/>
              <a:gd name="T6" fmla="*/ 471 w 1203"/>
              <a:gd name="T7" fmla="*/ 80 h 786"/>
              <a:gd name="T8" fmla="*/ 501 w 1203"/>
              <a:gd name="T9" fmla="*/ 88 h 786"/>
              <a:gd name="T10" fmla="*/ 536 w 1203"/>
              <a:gd name="T11" fmla="*/ 95 h 786"/>
              <a:gd name="T12" fmla="*/ 575 w 1203"/>
              <a:gd name="T13" fmla="*/ 106 h 786"/>
              <a:gd name="T14" fmla="*/ 618 w 1203"/>
              <a:gd name="T15" fmla="*/ 119 h 786"/>
              <a:gd name="T16" fmla="*/ 665 w 1203"/>
              <a:gd name="T17" fmla="*/ 132 h 786"/>
              <a:gd name="T18" fmla="*/ 713 w 1203"/>
              <a:gd name="T19" fmla="*/ 147 h 786"/>
              <a:gd name="T20" fmla="*/ 764 w 1203"/>
              <a:gd name="T21" fmla="*/ 164 h 786"/>
              <a:gd name="T22" fmla="*/ 812 w 1203"/>
              <a:gd name="T23" fmla="*/ 183 h 786"/>
              <a:gd name="T24" fmla="*/ 863 w 1203"/>
              <a:gd name="T25" fmla="*/ 202 h 786"/>
              <a:gd name="T26" fmla="*/ 913 w 1203"/>
              <a:gd name="T27" fmla="*/ 224 h 786"/>
              <a:gd name="T28" fmla="*/ 960 w 1203"/>
              <a:gd name="T29" fmla="*/ 246 h 786"/>
              <a:gd name="T30" fmla="*/ 1007 w 1203"/>
              <a:gd name="T31" fmla="*/ 271 h 786"/>
              <a:gd name="T32" fmla="*/ 1050 w 1203"/>
              <a:gd name="T33" fmla="*/ 297 h 786"/>
              <a:gd name="T34" fmla="*/ 1087 w 1203"/>
              <a:gd name="T35" fmla="*/ 325 h 786"/>
              <a:gd name="T36" fmla="*/ 1122 w 1203"/>
              <a:gd name="T37" fmla="*/ 355 h 786"/>
              <a:gd name="T38" fmla="*/ 1152 w 1203"/>
              <a:gd name="T39" fmla="*/ 387 h 786"/>
              <a:gd name="T40" fmla="*/ 1175 w 1203"/>
              <a:gd name="T41" fmla="*/ 418 h 786"/>
              <a:gd name="T42" fmla="*/ 1191 w 1203"/>
              <a:gd name="T43" fmla="*/ 452 h 786"/>
              <a:gd name="T44" fmla="*/ 1201 w 1203"/>
              <a:gd name="T45" fmla="*/ 489 h 786"/>
              <a:gd name="T46" fmla="*/ 1203 w 1203"/>
              <a:gd name="T47" fmla="*/ 527 h 786"/>
              <a:gd name="T48" fmla="*/ 1193 w 1203"/>
              <a:gd name="T49" fmla="*/ 566 h 786"/>
              <a:gd name="T50" fmla="*/ 1177 w 1203"/>
              <a:gd name="T51" fmla="*/ 607 h 786"/>
              <a:gd name="T52" fmla="*/ 1149 w 1203"/>
              <a:gd name="T53" fmla="*/ 650 h 786"/>
              <a:gd name="T54" fmla="*/ 1111 w 1203"/>
              <a:gd name="T55" fmla="*/ 693 h 786"/>
              <a:gd name="T56" fmla="*/ 1061 w 1203"/>
              <a:gd name="T57" fmla="*/ 740 h 786"/>
              <a:gd name="T58" fmla="*/ 997 w 1203"/>
              <a:gd name="T59" fmla="*/ 786 h 786"/>
              <a:gd name="T60" fmla="*/ 846 w 1203"/>
              <a:gd name="T61" fmla="*/ 762 h 786"/>
              <a:gd name="T62" fmla="*/ 895 w 1203"/>
              <a:gd name="T63" fmla="*/ 734 h 786"/>
              <a:gd name="T64" fmla="*/ 938 w 1203"/>
              <a:gd name="T65" fmla="*/ 708 h 786"/>
              <a:gd name="T66" fmla="*/ 979 w 1203"/>
              <a:gd name="T67" fmla="*/ 680 h 786"/>
              <a:gd name="T68" fmla="*/ 1012 w 1203"/>
              <a:gd name="T69" fmla="*/ 650 h 786"/>
              <a:gd name="T70" fmla="*/ 1040 w 1203"/>
              <a:gd name="T71" fmla="*/ 620 h 786"/>
              <a:gd name="T72" fmla="*/ 1061 w 1203"/>
              <a:gd name="T73" fmla="*/ 590 h 786"/>
              <a:gd name="T74" fmla="*/ 1076 w 1203"/>
              <a:gd name="T75" fmla="*/ 558 h 786"/>
              <a:gd name="T76" fmla="*/ 1083 w 1203"/>
              <a:gd name="T77" fmla="*/ 527 h 786"/>
              <a:gd name="T78" fmla="*/ 1081 w 1203"/>
              <a:gd name="T79" fmla="*/ 493 h 786"/>
              <a:gd name="T80" fmla="*/ 1070 w 1203"/>
              <a:gd name="T81" fmla="*/ 459 h 786"/>
              <a:gd name="T82" fmla="*/ 1050 w 1203"/>
              <a:gd name="T83" fmla="*/ 426 h 786"/>
              <a:gd name="T84" fmla="*/ 1018 w 1203"/>
              <a:gd name="T85" fmla="*/ 390 h 786"/>
              <a:gd name="T86" fmla="*/ 975 w 1203"/>
              <a:gd name="T87" fmla="*/ 353 h 786"/>
              <a:gd name="T88" fmla="*/ 921 w 1203"/>
              <a:gd name="T89" fmla="*/ 317 h 786"/>
              <a:gd name="T90" fmla="*/ 854 w 1203"/>
              <a:gd name="T91" fmla="*/ 280 h 786"/>
              <a:gd name="T92" fmla="*/ 799 w 1203"/>
              <a:gd name="T93" fmla="*/ 246 h 786"/>
              <a:gd name="T94" fmla="*/ 732 w 1203"/>
              <a:gd name="T95" fmla="*/ 217 h 786"/>
              <a:gd name="T96" fmla="*/ 654 w 1203"/>
              <a:gd name="T97" fmla="*/ 187 h 786"/>
              <a:gd name="T98" fmla="*/ 566 w 1203"/>
              <a:gd name="T99" fmla="*/ 159 h 786"/>
              <a:gd name="T100" fmla="*/ 469 w 1203"/>
              <a:gd name="T101" fmla="*/ 132 h 786"/>
              <a:gd name="T102" fmla="*/ 361 w 1203"/>
              <a:gd name="T103" fmla="*/ 106 h 786"/>
              <a:gd name="T104" fmla="*/ 247 w 1203"/>
              <a:gd name="T105" fmla="*/ 82 h 786"/>
              <a:gd name="T106" fmla="*/ 125 w 1203"/>
              <a:gd name="T107" fmla="*/ 61 h 786"/>
              <a:gd name="T108" fmla="*/ 0 w 1203"/>
              <a:gd name="T109" fmla="*/ 39 h 786"/>
              <a:gd name="T110" fmla="*/ 69 w 1203"/>
              <a:gd name="T111" fmla="*/ 0 h 7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203" h="786">
                <a:moveTo>
                  <a:pt x="69" y="0"/>
                </a:moveTo>
                <a:lnTo>
                  <a:pt x="211" y="24"/>
                </a:lnTo>
                <a:lnTo>
                  <a:pt x="346" y="50"/>
                </a:lnTo>
                <a:lnTo>
                  <a:pt x="471" y="80"/>
                </a:lnTo>
                <a:lnTo>
                  <a:pt x="501" y="88"/>
                </a:lnTo>
                <a:lnTo>
                  <a:pt x="536" y="95"/>
                </a:lnTo>
                <a:lnTo>
                  <a:pt x="575" y="106"/>
                </a:lnTo>
                <a:lnTo>
                  <a:pt x="618" y="119"/>
                </a:lnTo>
                <a:lnTo>
                  <a:pt x="665" y="132"/>
                </a:lnTo>
                <a:lnTo>
                  <a:pt x="713" y="147"/>
                </a:lnTo>
                <a:lnTo>
                  <a:pt x="764" y="164"/>
                </a:lnTo>
                <a:lnTo>
                  <a:pt x="812" y="183"/>
                </a:lnTo>
                <a:lnTo>
                  <a:pt x="863" y="202"/>
                </a:lnTo>
                <a:lnTo>
                  <a:pt x="913" y="224"/>
                </a:lnTo>
                <a:lnTo>
                  <a:pt x="960" y="246"/>
                </a:lnTo>
                <a:lnTo>
                  <a:pt x="1007" y="271"/>
                </a:lnTo>
                <a:lnTo>
                  <a:pt x="1050" y="297"/>
                </a:lnTo>
                <a:lnTo>
                  <a:pt x="1087" y="325"/>
                </a:lnTo>
                <a:lnTo>
                  <a:pt x="1122" y="355"/>
                </a:lnTo>
                <a:lnTo>
                  <a:pt x="1152" y="387"/>
                </a:lnTo>
                <a:lnTo>
                  <a:pt x="1175" y="418"/>
                </a:lnTo>
                <a:lnTo>
                  <a:pt x="1191" y="452"/>
                </a:lnTo>
                <a:lnTo>
                  <a:pt x="1201" y="489"/>
                </a:lnTo>
                <a:lnTo>
                  <a:pt x="1203" y="527"/>
                </a:lnTo>
                <a:lnTo>
                  <a:pt x="1193" y="566"/>
                </a:lnTo>
                <a:lnTo>
                  <a:pt x="1177" y="607"/>
                </a:lnTo>
                <a:lnTo>
                  <a:pt x="1149" y="650"/>
                </a:lnTo>
                <a:lnTo>
                  <a:pt x="1111" y="693"/>
                </a:lnTo>
                <a:lnTo>
                  <a:pt x="1061" y="740"/>
                </a:lnTo>
                <a:lnTo>
                  <a:pt x="997" y="786"/>
                </a:lnTo>
                <a:lnTo>
                  <a:pt x="846" y="762"/>
                </a:lnTo>
                <a:lnTo>
                  <a:pt x="895" y="734"/>
                </a:lnTo>
                <a:lnTo>
                  <a:pt x="938" y="708"/>
                </a:lnTo>
                <a:lnTo>
                  <a:pt x="979" y="680"/>
                </a:lnTo>
                <a:lnTo>
                  <a:pt x="1012" y="650"/>
                </a:lnTo>
                <a:lnTo>
                  <a:pt x="1040" y="620"/>
                </a:lnTo>
                <a:lnTo>
                  <a:pt x="1061" y="590"/>
                </a:lnTo>
                <a:lnTo>
                  <a:pt x="1076" y="558"/>
                </a:lnTo>
                <a:lnTo>
                  <a:pt x="1083" y="527"/>
                </a:lnTo>
                <a:lnTo>
                  <a:pt x="1081" y="493"/>
                </a:lnTo>
                <a:lnTo>
                  <a:pt x="1070" y="459"/>
                </a:lnTo>
                <a:lnTo>
                  <a:pt x="1050" y="426"/>
                </a:lnTo>
                <a:lnTo>
                  <a:pt x="1018" y="390"/>
                </a:lnTo>
                <a:lnTo>
                  <a:pt x="975" y="353"/>
                </a:lnTo>
                <a:lnTo>
                  <a:pt x="921" y="317"/>
                </a:lnTo>
                <a:lnTo>
                  <a:pt x="854" y="280"/>
                </a:lnTo>
                <a:lnTo>
                  <a:pt x="799" y="246"/>
                </a:lnTo>
                <a:lnTo>
                  <a:pt x="732" y="217"/>
                </a:lnTo>
                <a:lnTo>
                  <a:pt x="654" y="187"/>
                </a:lnTo>
                <a:lnTo>
                  <a:pt x="566" y="159"/>
                </a:lnTo>
                <a:lnTo>
                  <a:pt x="469" y="132"/>
                </a:lnTo>
                <a:lnTo>
                  <a:pt x="361" y="106"/>
                </a:lnTo>
                <a:lnTo>
                  <a:pt x="247" y="82"/>
                </a:lnTo>
                <a:lnTo>
                  <a:pt x="125" y="61"/>
                </a:lnTo>
                <a:lnTo>
                  <a:pt x="0" y="39"/>
                </a:lnTo>
                <a:lnTo>
                  <a:pt x="69" y="0"/>
                </a:lnTo>
                <a:close/>
              </a:path>
            </a:pathLst>
          </a:custGeom>
          <a:solidFill>
            <a:srgbClr val="239BD3"/>
          </a:solidFill>
          <a:ln w="6350">
            <a:solidFill>
              <a:schemeClr val="bg1"/>
            </a:solidFill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Freeform 13"/>
          <p:cNvSpPr>
            <a:spLocks/>
          </p:cNvSpPr>
          <p:nvPr userDrawn="1"/>
        </p:nvSpPr>
        <p:spPr bwMode="auto">
          <a:xfrm>
            <a:off x="588204" y="3255954"/>
            <a:ext cx="1265859" cy="61749"/>
          </a:xfrm>
          <a:custGeom>
            <a:avLst/>
            <a:gdLst>
              <a:gd name="T0" fmla="*/ 0 w 984"/>
              <a:gd name="T1" fmla="*/ 0 h 48"/>
              <a:gd name="T2" fmla="*/ 6 w 984"/>
              <a:gd name="T3" fmla="*/ 0 h 48"/>
              <a:gd name="T4" fmla="*/ 26 w 984"/>
              <a:gd name="T5" fmla="*/ 0 h 48"/>
              <a:gd name="T6" fmla="*/ 56 w 984"/>
              <a:gd name="T7" fmla="*/ 0 h 48"/>
              <a:gd name="T8" fmla="*/ 99 w 984"/>
              <a:gd name="T9" fmla="*/ 1 h 48"/>
              <a:gd name="T10" fmla="*/ 151 w 984"/>
              <a:gd name="T11" fmla="*/ 1 h 48"/>
              <a:gd name="T12" fmla="*/ 213 w 984"/>
              <a:gd name="T13" fmla="*/ 1 h 48"/>
              <a:gd name="T14" fmla="*/ 286 w 984"/>
              <a:gd name="T15" fmla="*/ 3 h 48"/>
              <a:gd name="T16" fmla="*/ 364 w 984"/>
              <a:gd name="T17" fmla="*/ 5 h 48"/>
              <a:gd name="T18" fmla="*/ 452 w 984"/>
              <a:gd name="T19" fmla="*/ 7 h 48"/>
              <a:gd name="T20" fmla="*/ 547 w 984"/>
              <a:gd name="T21" fmla="*/ 9 h 48"/>
              <a:gd name="T22" fmla="*/ 648 w 984"/>
              <a:gd name="T23" fmla="*/ 13 h 48"/>
              <a:gd name="T24" fmla="*/ 756 w 984"/>
              <a:gd name="T25" fmla="*/ 16 h 48"/>
              <a:gd name="T26" fmla="*/ 868 w 984"/>
              <a:gd name="T27" fmla="*/ 20 h 48"/>
              <a:gd name="T28" fmla="*/ 984 w 984"/>
              <a:gd name="T29" fmla="*/ 26 h 48"/>
              <a:gd name="T30" fmla="*/ 945 w 984"/>
              <a:gd name="T31" fmla="*/ 48 h 48"/>
              <a:gd name="T32" fmla="*/ 833 w 984"/>
              <a:gd name="T33" fmla="*/ 41 h 48"/>
              <a:gd name="T34" fmla="*/ 725 w 984"/>
              <a:gd name="T35" fmla="*/ 35 h 48"/>
              <a:gd name="T36" fmla="*/ 622 w 984"/>
              <a:gd name="T37" fmla="*/ 28 h 48"/>
              <a:gd name="T38" fmla="*/ 525 w 984"/>
              <a:gd name="T39" fmla="*/ 24 h 48"/>
              <a:gd name="T40" fmla="*/ 433 w 984"/>
              <a:gd name="T41" fmla="*/ 18 h 48"/>
              <a:gd name="T42" fmla="*/ 349 w 984"/>
              <a:gd name="T43" fmla="*/ 15 h 48"/>
              <a:gd name="T44" fmla="*/ 273 w 984"/>
              <a:gd name="T45" fmla="*/ 11 h 48"/>
              <a:gd name="T46" fmla="*/ 204 w 984"/>
              <a:gd name="T47" fmla="*/ 7 h 48"/>
              <a:gd name="T48" fmla="*/ 144 w 984"/>
              <a:gd name="T49" fmla="*/ 5 h 48"/>
              <a:gd name="T50" fmla="*/ 93 w 984"/>
              <a:gd name="T51" fmla="*/ 3 h 48"/>
              <a:gd name="T52" fmla="*/ 54 w 984"/>
              <a:gd name="T53" fmla="*/ 1 h 48"/>
              <a:gd name="T54" fmla="*/ 24 w 984"/>
              <a:gd name="T55" fmla="*/ 1 h 48"/>
              <a:gd name="T56" fmla="*/ 6 w 984"/>
              <a:gd name="T57" fmla="*/ 0 h 48"/>
              <a:gd name="T58" fmla="*/ 0 w 984"/>
              <a:gd name="T59" fmla="*/ 0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984" h="48">
                <a:moveTo>
                  <a:pt x="0" y="0"/>
                </a:moveTo>
                <a:lnTo>
                  <a:pt x="6" y="0"/>
                </a:lnTo>
                <a:lnTo>
                  <a:pt x="26" y="0"/>
                </a:lnTo>
                <a:lnTo>
                  <a:pt x="56" y="0"/>
                </a:lnTo>
                <a:lnTo>
                  <a:pt x="99" y="1"/>
                </a:lnTo>
                <a:lnTo>
                  <a:pt x="151" y="1"/>
                </a:lnTo>
                <a:lnTo>
                  <a:pt x="213" y="1"/>
                </a:lnTo>
                <a:lnTo>
                  <a:pt x="286" y="3"/>
                </a:lnTo>
                <a:lnTo>
                  <a:pt x="364" y="5"/>
                </a:lnTo>
                <a:lnTo>
                  <a:pt x="452" y="7"/>
                </a:lnTo>
                <a:lnTo>
                  <a:pt x="547" y="9"/>
                </a:lnTo>
                <a:lnTo>
                  <a:pt x="648" y="13"/>
                </a:lnTo>
                <a:lnTo>
                  <a:pt x="756" y="16"/>
                </a:lnTo>
                <a:lnTo>
                  <a:pt x="868" y="20"/>
                </a:lnTo>
                <a:lnTo>
                  <a:pt x="984" y="26"/>
                </a:lnTo>
                <a:lnTo>
                  <a:pt x="945" y="48"/>
                </a:lnTo>
                <a:lnTo>
                  <a:pt x="833" y="41"/>
                </a:lnTo>
                <a:lnTo>
                  <a:pt x="725" y="35"/>
                </a:lnTo>
                <a:lnTo>
                  <a:pt x="622" y="28"/>
                </a:lnTo>
                <a:lnTo>
                  <a:pt x="525" y="24"/>
                </a:lnTo>
                <a:lnTo>
                  <a:pt x="433" y="18"/>
                </a:lnTo>
                <a:lnTo>
                  <a:pt x="349" y="15"/>
                </a:lnTo>
                <a:lnTo>
                  <a:pt x="273" y="11"/>
                </a:lnTo>
                <a:lnTo>
                  <a:pt x="204" y="7"/>
                </a:lnTo>
                <a:lnTo>
                  <a:pt x="144" y="5"/>
                </a:lnTo>
                <a:lnTo>
                  <a:pt x="93" y="3"/>
                </a:lnTo>
                <a:lnTo>
                  <a:pt x="54" y="1"/>
                </a:lnTo>
                <a:lnTo>
                  <a:pt x="24" y="1"/>
                </a:lnTo>
                <a:lnTo>
                  <a:pt x="6" y="0"/>
                </a:lnTo>
                <a:lnTo>
                  <a:pt x="0" y="0"/>
                </a:lnTo>
                <a:close/>
              </a:path>
            </a:pathLst>
          </a:custGeom>
          <a:solidFill>
            <a:srgbClr val="44D7FB"/>
          </a:solidFill>
          <a:ln w="6350">
            <a:solidFill>
              <a:schemeClr val="bg1"/>
            </a:solidFill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Freeform 14"/>
          <p:cNvSpPr>
            <a:spLocks/>
          </p:cNvSpPr>
          <p:nvPr userDrawn="1"/>
        </p:nvSpPr>
        <p:spPr bwMode="auto">
          <a:xfrm>
            <a:off x="3009288" y="4532105"/>
            <a:ext cx="1710968" cy="1677520"/>
          </a:xfrm>
          <a:custGeom>
            <a:avLst/>
            <a:gdLst>
              <a:gd name="T0" fmla="*/ 1330 w 1330"/>
              <a:gd name="T1" fmla="*/ 30 h 1304"/>
              <a:gd name="T2" fmla="*/ 1178 w 1330"/>
              <a:gd name="T3" fmla="*/ 108 h 1304"/>
              <a:gd name="T4" fmla="*/ 995 w 1330"/>
              <a:gd name="T5" fmla="*/ 188 h 1304"/>
              <a:gd name="T6" fmla="*/ 775 w 1330"/>
              <a:gd name="T7" fmla="*/ 273 h 1304"/>
              <a:gd name="T8" fmla="*/ 594 w 1330"/>
              <a:gd name="T9" fmla="*/ 357 h 1304"/>
              <a:gd name="T10" fmla="*/ 467 w 1330"/>
              <a:gd name="T11" fmla="*/ 441 h 1304"/>
              <a:gd name="T12" fmla="*/ 390 w 1330"/>
              <a:gd name="T13" fmla="*/ 523 h 1304"/>
              <a:gd name="T14" fmla="*/ 361 w 1330"/>
              <a:gd name="T15" fmla="*/ 605 h 1304"/>
              <a:gd name="T16" fmla="*/ 374 w 1330"/>
              <a:gd name="T17" fmla="*/ 686 h 1304"/>
              <a:gd name="T18" fmla="*/ 422 w 1330"/>
              <a:gd name="T19" fmla="*/ 762 h 1304"/>
              <a:gd name="T20" fmla="*/ 506 w 1330"/>
              <a:gd name="T21" fmla="*/ 837 h 1304"/>
              <a:gd name="T22" fmla="*/ 616 w 1330"/>
              <a:gd name="T23" fmla="*/ 908 h 1304"/>
              <a:gd name="T24" fmla="*/ 755 w 1330"/>
              <a:gd name="T25" fmla="*/ 975 h 1304"/>
              <a:gd name="T26" fmla="*/ 911 w 1330"/>
              <a:gd name="T27" fmla="*/ 1039 h 1304"/>
              <a:gd name="T28" fmla="*/ 1083 w 1330"/>
              <a:gd name="T29" fmla="*/ 1097 h 1304"/>
              <a:gd name="T30" fmla="*/ 1268 w 1330"/>
              <a:gd name="T31" fmla="*/ 1149 h 1304"/>
              <a:gd name="T32" fmla="*/ 702 w 1330"/>
              <a:gd name="T33" fmla="*/ 1263 h 1304"/>
              <a:gd name="T34" fmla="*/ 501 w 1330"/>
              <a:gd name="T35" fmla="*/ 1169 h 1304"/>
              <a:gd name="T36" fmla="*/ 323 w 1330"/>
              <a:gd name="T37" fmla="*/ 1054 h 1304"/>
              <a:gd name="T38" fmla="*/ 191 w 1330"/>
              <a:gd name="T39" fmla="*/ 945 h 1304"/>
              <a:gd name="T40" fmla="*/ 95 w 1330"/>
              <a:gd name="T41" fmla="*/ 848 h 1304"/>
              <a:gd name="T42" fmla="*/ 34 w 1330"/>
              <a:gd name="T43" fmla="*/ 758 h 1304"/>
              <a:gd name="T44" fmla="*/ 4 w 1330"/>
              <a:gd name="T45" fmla="*/ 678 h 1304"/>
              <a:gd name="T46" fmla="*/ 2 w 1330"/>
              <a:gd name="T47" fmla="*/ 605 h 1304"/>
              <a:gd name="T48" fmla="*/ 21 w 1330"/>
              <a:gd name="T49" fmla="*/ 540 h 1304"/>
              <a:gd name="T50" fmla="*/ 60 w 1330"/>
              <a:gd name="T51" fmla="*/ 482 h 1304"/>
              <a:gd name="T52" fmla="*/ 114 w 1330"/>
              <a:gd name="T53" fmla="*/ 430 h 1304"/>
              <a:gd name="T54" fmla="*/ 181 w 1330"/>
              <a:gd name="T55" fmla="*/ 383 h 1304"/>
              <a:gd name="T56" fmla="*/ 254 w 1330"/>
              <a:gd name="T57" fmla="*/ 342 h 1304"/>
              <a:gd name="T58" fmla="*/ 331 w 1330"/>
              <a:gd name="T59" fmla="*/ 304 h 1304"/>
              <a:gd name="T60" fmla="*/ 407 w 1330"/>
              <a:gd name="T61" fmla="*/ 273 h 1304"/>
              <a:gd name="T62" fmla="*/ 478 w 1330"/>
              <a:gd name="T63" fmla="*/ 243 h 1304"/>
              <a:gd name="T64" fmla="*/ 544 w 1330"/>
              <a:gd name="T65" fmla="*/ 217 h 1304"/>
              <a:gd name="T66" fmla="*/ 611 w 1330"/>
              <a:gd name="T67" fmla="*/ 188 h 1304"/>
              <a:gd name="T68" fmla="*/ 719 w 1330"/>
              <a:gd name="T69" fmla="*/ 151 h 1304"/>
              <a:gd name="T70" fmla="*/ 852 w 1330"/>
              <a:gd name="T71" fmla="*/ 106 h 1304"/>
              <a:gd name="T72" fmla="*/ 997 w 1330"/>
              <a:gd name="T73" fmla="*/ 56 h 1304"/>
              <a:gd name="T74" fmla="*/ 1145 w 1330"/>
              <a:gd name="T75" fmla="*/ 0 h 1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30" h="1304">
                <a:moveTo>
                  <a:pt x="1145" y="0"/>
                </a:moveTo>
                <a:lnTo>
                  <a:pt x="1330" y="30"/>
                </a:lnTo>
                <a:lnTo>
                  <a:pt x="1259" y="69"/>
                </a:lnTo>
                <a:lnTo>
                  <a:pt x="1178" y="108"/>
                </a:lnTo>
                <a:lnTo>
                  <a:pt x="1091" y="147"/>
                </a:lnTo>
                <a:lnTo>
                  <a:pt x="995" y="188"/>
                </a:lnTo>
                <a:lnTo>
                  <a:pt x="889" y="231"/>
                </a:lnTo>
                <a:lnTo>
                  <a:pt x="775" y="273"/>
                </a:lnTo>
                <a:lnTo>
                  <a:pt x="676" y="316"/>
                </a:lnTo>
                <a:lnTo>
                  <a:pt x="594" y="357"/>
                </a:lnTo>
                <a:lnTo>
                  <a:pt x="523" y="400"/>
                </a:lnTo>
                <a:lnTo>
                  <a:pt x="467" y="441"/>
                </a:lnTo>
                <a:lnTo>
                  <a:pt x="422" y="482"/>
                </a:lnTo>
                <a:lnTo>
                  <a:pt x="390" y="523"/>
                </a:lnTo>
                <a:lnTo>
                  <a:pt x="370" y="564"/>
                </a:lnTo>
                <a:lnTo>
                  <a:pt x="361" y="605"/>
                </a:lnTo>
                <a:lnTo>
                  <a:pt x="362" y="644"/>
                </a:lnTo>
                <a:lnTo>
                  <a:pt x="374" y="686"/>
                </a:lnTo>
                <a:lnTo>
                  <a:pt x="392" y="725"/>
                </a:lnTo>
                <a:lnTo>
                  <a:pt x="422" y="762"/>
                </a:lnTo>
                <a:lnTo>
                  <a:pt x="460" y="799"/>
                </a:lnTo>
                <a:lnTo>
                  <a:pt x="506" y="837"/>
                </a:lnTo>
                <a:lnTo>
                  <a:pt x="559" y="872"/>
                </a:lnTo>
                <a:lnTo>
                  <a:pt x="616" y="908"/>
                </a:lnTo>
                <a:lnTo>
                  <a:pt x="684" y="941"/>
                </a:lnTo>
                <a:lnTo>
                  <a:pt x="755" y="975"/>
                </a:lnTo>
                <a:lnTo>
                  <a:pt x="829" y="1007"/>
                </a:lnTo>
                <a:lnTo>
                  <a:pt x="911" y="1039"/>
                </a:lnTo>
                <a:lnTo>
                  <a:pt x="995" y="1069"/>
                </a:lnTo>
                <a:lnTo>
                  <a:pt x="1083" y="1097"/>
                </a:lnTo>
                <a:lnTo>
                  <a:pt x="1175" y="1123"/>
                </a:lnTo>
                <a:lnTo>
                  <a:pt x="1268" y="1149"/>
                </a:lnTo>
                <a:lnTo>
                  <a:pt x="809" y="1304"/>
                </a:lnTo>
                <a:lnTo>
                  <a:pt x="702" y="1263"/>
                </a:lnTo>
                <a:lnTo>
                  <a:pt x="600" y="1218"/>
                </a:lnTo>
                <a:lnTo>
                  <a:pt x="501" y="1169"/>
                </a:lnTo>
                <a:lnTo>
                  <a:pt x="407" y="1110"/>
                </a:lnTo>
                <a:lnTo>
                  <a:pt x="323" y="1054"/>
                </a:lnTo>
                <a:lnTo>
                  <a:pt x="252" y="998"/>
                </a:lnTo>
                <a:lnTo>
                  <a:pt x="191" y="945"/>
                </a:lnTo>
                <a:lnTo>
                  <a:pt x="138" y="895"/>
                </a:lnTo>
                <a:lnTo>
                  <a:pt x="95" y="848"/>
                </a:lnTo>
                <a:lnTo>
                  <a:pt x="60" y="803"/>
                </a:lnTo>
                <a:lnTo>
                  <a:pt x="34" y="758"/>
                </a:lnTo>
                <a:lnTo>
                  <a:pt x="15" y="717"/>
                </a:lnTo>
                <a:lnTo>
                  <a:pt x="4" y="678"/>
                </a:lnTo>
                <a:lnTo>
                  <a:pt x="0" y="641"/>
                </a:lnTo>
                <a:lnTo>
                  <a:pt x="2" y="605"/>
                </a:lnTo>
                <a:lnTo>
                  <a:pt x="10" y="572"/>
                </a:lnTo>
                <a:lnTo>
                  <a:pt x="21" y="540"/>
                </a:lnTo>
                <a:lnTo>
                  <a:pt x="39" y="510"/>
                </a:lnTo>
                <a:lnTo>
                  <a:pt x="60" y="482"/>
                </a:lnTo>
                <a:lnTo>
                  <a:pt x="86" y="456"/>
                </a:lnTo>
                <a:lnTo>
                  <a:pt x="114" y="430"/>
                </a:lnTo>
                <a:lnTo>
                  <a:pt x="146" y="405"/>
                </a:lnTo>
                <a:lnTo>
                  <a:pt x="181" y="383"/>
                </a:lnTo>
                <a:lnTo>
                  <a:pt x="217" y="362"/>
                </a:lnTo>
                <a:lnTo>
                  <a:pt x="254" y="342"/>
                </a:lnTo>
                <a:lnTo>
                  <a:pt x="292" y="323"/>
                </a:lnTo>
                <a:lnTo>
                  <a:pt x="331" y="304"/>
                </a:lnTo>
                <a:lnTo>
                  <a:pt x="368" y="288"/>
                </a:lnTo>
                <a:lnTo>
                  <a:pt x="407" y="273"/>
                </a:lnTo>
                <a:lnTo>
                  <a:pt x="443" y="258"/>
                </a:lnTo>
                <a:lnTo>
                  <a:pt x="478" y="243"/>
                </a:lnTo>
                <a:lnTo>
                  <a:pt x="512" y="230"/>
                </a:lnTo>
                <a:lnTo>
                  <a:pt x="544" y="217"/>
                </a:lnTo>
                <a:lnTo>
                  <a:pt x="572" y="205"/>
                </a:lnTo>
                <a:lnTo>
                  <a:pt x="611" y="188"/>
                </a:lnTo>
                <a:lnTo>
                  <a:pt x="661" y="172"/>
                </a:lnTo>
                <a:lnTo>
                  <a:pt x="719" y="151"/>
                </a:lnTo>
                <a:lnTo>
                  <a:pt x="783" y="131"/>
                </a:lnTo>
                <a:lnTo>
                  <a:pt x="852" y="106"/>
                </a:lnTo>
                <a:lnTo>
                  <a:pt x="923" y="82"/>
                </a:lnTo>
                <a:lnTo>
                  <a:pt x="997" y="56"/>
                </a:lnTo>
                <a:lnTo>
                  <a:pt x="1072" y="28"/>
                </a:lnTo>
                <a:lnTo>
                  <a:pt x="1145" y="0"/>
                </a:lnTo>
                <a:close/>
              </a:path>
            </a:pathLst>
          </a:custGeom>
          <a:solidFill>
            <a:srgbClr val="157EBF"/>
          </a:solidFill>
          <a:ln w="6350">
            <a:solidFill>
              <a:schemeClr val="bg1"/>
            </a:solidFill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Freeform 15"/>
          <p:cNvSpPr>
            <a:spLocks/>
          </p:cNvSpPr>
          <p:nvPr userDrawn="1"/>
        </p:nvSpPr>
        <p:spPr bwMode="auto">
          <a:xfrm>
            <a:off x="4344614" y="6089986"/>
            <a:ext cx="4170645" cy="667664"/>
          </a:xfrm>
          <a:custGeom>
            <a:avLst/>
            <a:gdLst>
              <a:gd name="T0" fmla="*/ 499 w 3242"/>
              <a:gd name="T1" fmla="*/ 0 h 519"/>
              <a:gd name="T2" fmla="*/ 628 w 3242"/>
              <a:gd name="T3" fmla="*/ 26 h 519"/>
              <a:gd name="T4" fmla="*/ 759 w 3242"/>
              <a:gd name="T5" fmla="*/ 48 h 519"/>
              <a:gd name="T6" fmla="*/ 891 w 3242"/>
              <a:gd name="T7" fmla="*/ 71 h 519"/>
              <a:gd name="T8" fmla="*/ 1024 w 3242"/>
              <a:gd name="T9" fmla="*/ 89 h 519"/>
              <a:gd name="T10" fmla="*/ 1156 w 3242"/>
              <a:gd name="T11" fmla="*/ 106 h 519"/>
              <a:gd name="T12" fmla="*/ 1289 w 3242"/>
              <a:gd name="T13" fmla="*/ 121 h 519"/>
              <a:gd name="T14" fmla="*/ 1418 w 3242"/>
              <a:gd name="T15" fmla="*/ 136 h 519"/>
              <a:gd name="T16" fmla="*/ 1547 w 3242"/>
              <a:gd name="T17" fmla="*/ 147 h 519"/>
              <a:gd name="T18" fmla="*/ 1670 w 3242"/>
              <a:gd name="T19" fmla="*/ 157 h 519"/>
              <a:gd name="T20" fmla="*/ 1789 w 3242"/>
              <a:gd name="T21" fmla="*/ 166 h 519"/>
              <a:gd name="T22" fmla="*/ 1903 w 3242"/>
              <a:gd name="T23" fmla="*/ 171 h 519"/>
              <a:gd name="T24" fmla="*/ 2011 w 3242"/>
              <a:gd name="T25" fmla="*/ 177 h 519"/>
              <a:gd name="T26" fmla="*/ 2112 w 3242"/>
              <a:gd name="T27" fmla="*/ 181 h 519"/>
              <a:gd name="T28" fmla="*/ 2206 w 3242"/>
              <a:gd name="T29" fmla="*/ 183 h 519"/>
              <a:gd name="T30" fmla="*/ 2292 w 3242"/>
              <a:gd name="T31" fmla="*/ 183 h 519"/>
              <a:gd name="T32" fmla="*/ 2366 w 3242"/>
              <a:gd name="T33" fmla="*/ 183 h 519"/>
              <a:gd name="T34" fmla="*/ 2433 w 3242"/>
              <a:gd name="T35" fmla="*/ 181 h 519"/>
              <a:gd name="T36" fmla="*/ 2488 w 3242"/>
              <a:gd name="T37" fmla="*/ 177 h 519"/>
              <a:gd name="T38" fmla="*/ 2531 w 3242"/>
              <a:gd name="T39" fmla="*/ 173 h 519"/>
              <a:gd name="T40" fmla="*/ 2562 w 3242"/>
              <a:gd name="T41" fmla="*/ 168 h 519"/>
              <a:gd name="T42" fmla="*/ 2596 w 3242"/>
              <a:gd name="T43" fmla="*/ 140 h 519"/>
              <a:gd name="T44" fmla="*/ 2622 w 3242"/>
              <a:gd name="T45" fmla="*/ 117 h 519"/>
              <a:gd name="T46" fmla="*/ 2641 w 3242"/>
              <a:gd name="T47" fmla="*/ 100 h 519"/>
              <a:gd name="T48" fmla="*/ 2656 w 3242"/>
              <a:gd name="T49" fmla="*/ 87 h 519"/>
              <a:gd name="T50" fmla="*/ 2663 w 3242"/>
              <a:gd name="T51" fmla="*/ 82 h 519"/>
              <a:gd name="T52" fmla="*/ 2665 w 3242"/>
              <a:gd name="T53" fmla="*/ 80 h 519"/>
              <a:gd name="T54" fmla="*/ 3242 w 3242"/>
              <a:gd name="T55" fmla="*/ 360 h 519"/>
              <a:gd name="T56" fmla="*/ 2122 w 3242"/>
              <a:gd name="T57" fmla="*/ 519 h 519"/>
              <a:gd name="T58" fmla="*/ 2125 w 3242"/>
              <a:gd name="T59" fmla="*/ 517 h 519"/>
              <a:gd name="T60" fmla="*/ 2137 w 3242"/>
              <a:gd name="T61" fmla="*/ 512 h 519"/>
              <a:gd name="T62" fmla="*/ 2152 w 3242"/>
              <a:gd name="T63" fmla="*/ 502 h 519"/>
              <a:gd name="T64" fmla="*/ 2170 w 3242"/>
              <a:gd name="T65" fmla="*/ 489 h 519"/>
              <a:gd name="T66" fmla="*/ 2193 w 3242"/>
              <a:gd name="T67" fmla="*/ 474 h 519"/>
              <a:gd name="T68" fmla="*/ 2215 w 3242"/>
              <a:gd name="T69" fmla="*/ 457 h 519"/>
              <a:gd name="T70" fmla="*/ 2237 w 3242"/>
              <a:gd name="T71" fmla="*/ 441 h 519"/>
              <a:gd name="T72" fmla="*/ 2258 w 3242"/>
              <a:gd name="T73" fmla="*/ 424 h 519"/>
              <a:gd name="T74" fmla="*/ 2273 w 3242"/>
              <a:gd name="T75" fmla="*/ 407 h 519"/>
              <a:gd name="T76" fmla="*/ 2034 w 3242"/>
              <a:gd name="T77" fmla="*/ 405 h 519"/>
              <a:gd name="T78" fmla="*/ 1804 w 3242"/>
              <a:gd name="T79" fmla="*/ 398 h 519"/>
              <a:gd name="T80" fmla="*/ 1584 w 3242"/>
              <a:gd name="T81" fmla="*/ 390 h 519"/>
              <a:gd name="T82" fmla="*/ 1375 w 3242"/>
              <a:gd name="T83" fmla="*/ 379 h 519"/>
              <a:gd name="T84" fmla="*/ 1175 w 3242"/>
              <a:gd name="T85" fmla="*/ 364 h 519"/>
              <a:gd name="T86" fmla="*/ 983 w 3242"/>
              <a:gd name="T87" fmla="*/ 347 h 519"/>
              <a:gd name="T88" fmla="*/ 800 w 3242"/>
              <a:gd name="T89" fmla="*/ 327 h 519"/>
              <a:gd name="T90" fmla="*/ 626 w 3242"/>
              <a:gd name="T91" fmla="*/ 302 h 519"/>
              <a:gd name="T92" fmla="*/ 460 w 3242"/>
              <a:gd name="T93" fmla="*/ 274 h 519"/>
              <a:gd name="T94" fmla="*/ 299 w 3242"/>
              <a:gd name="T95" fmla="*/ 244 h 519"/>
              <a:gd name="T96" fmla="*/ 146 w 3242"/>
              <a:gd name="T97" fmla="*/ 209 h 519"/>
              <a:gd name="T98" fmla="*/ 0 w 3242"/>
              <a:gd name="T99" fmla="*/ 170 h 519"/>
              <a:gd name="T100" fmla="*/ 499 w 3242"/>
              <a:gd name="T101" fmla="*/ 0 h 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242" h="519">
                <a:moveTo>
                  <a:pt x="499" y="0"/>
                </a:moveTo>
                <a:lnTo>
                  <a:pt x="628" y="26"/>
                </a:lnTo>
                <a:lnTo>
                  <a:pt x="759" y="48"/>
                </a:lnTo>
                <a:lnTo>
                  <a:pt x="891" y="71"/>
                </a:lnTo>
                <a:lnTo>
                  <a:pt x="1024" y="89"/>
                </a:lnTo>
                <a:lnTo>
                  <a:pt x="1156" y="106"/>
                </a:lnTo>
                <a:lnTo>
                  <a:pt x="1289" y="121"/>
                </a:lnTo>
                <a:lnTo>
                  <a:pt x="1418" y="136"/>
                </a:lnTo>
                <a:lnTo>
                  <a:pt x="1547" y="147"/>
                </a:lnTo>
                <a:lnTo>
                  <a:pt x="1670" y="157"/>
                </a:lnTo>
                <a:lnTo>
                  <a:pt x="1789" y="166"/>
                </a:lnTo>
                <a:lnTo>
                  <a:pt x="1903" y="171"/>
                </a:lnTo>
                <a:lnTo>
                  <a:pt x="2011" y="177"/>
                </a:lnTo>
                <a:lnTo>
                  <a:pt x="2112" y="181"/>
                </a:lnTo>
                <a:lnTo>
                  <a:pt x="2206" y="183"/>
                </a:lnTo>
                <a:lnTo>
                  <a:pt x="2292" y="183"/>
                </a:lnTo>
                <a:lnTo>
                  <a:pt x="2366" y="183"/>
                </a:lnTo>
                <a:lnTo>
                  <a:pt x="2433" y="181"/>
                </a:lnTo>
                <a:lnTo>
                  <a:pt x="2488" y="177"/>
                </a:lnTo>
                <a:lnTo>
                  <a:pt x="2531" y="173"/>
                </a:lnTo>
                <a:lnTo>
                  <a:pt x="2562" y="168"/>
                </a:lnTo>
                <a:lnTo>
                  <a:pt x="2596" y="140"/>
                </a:lnTo>
                <a:lnTo>
                  <a:pt x="2622" y="117"/>
                </a:lnTo>
                <a:lnTo>
                  <a:pt x="2641" y="100"/>
                </a:lnTo>
                <a:lnTo>
                  <a:pt x="2656" y="87"/>
                </a:lnTo>
                <a:lnTo>
                  <a:pt x="2663" y="82"/>
                </a:lnTo>
                <a:lnTo>
                  <a:pt x="2665" y="80"/>
                </a:lnTo>
                <a:lnTo>
                  <a:pt x="3242" y="360"/>
                </a:lnTo>
                <a:lnTo>
                  <a:pt x="2122" y="519"/>
                </a:lnTo>
                <a:lnTo>
                  <a:pt x="2125" y="517"/>
                </a:lnTo>
                <a:lnTo>
                  <a:pt x="2137" y="512"/>
                </a:lnTo>
                <a:lnTo>
                  <a:pt x="2152" y="502"/>
                </a:lnTo>
                <a:lnTo>
                  <a:pt x="2170" y="489"/>
                </a:lnTo>
                <a:lnTo>
                  <a:pt x="2193" y="474"/>
                </a:lnTo>
                <a:lnTo>
                  <a:pt x="2215" y="457"/>
                </a:lnTo>
                <a:lnTo>
                  <a:pt x="2237" y="441"/>
                </a:lnTo>
                <a:lnTo>
                  <a:pt x="2258" y="424"/>
                </a:lnTo>
                <a:lnTo>
                  <a:pt x="2273" y="407"/>
                </a:lnTo>
                <a:lnTo>
                  <a:pt x="2034" y="405"/>
                </a:lnTo>
                <a:lnTo>
                  <a:pt x="1804" y="398"/>
                </a:lnTo>
                <a:lnTo>
                  <a:pt x="1584" y="390"/>
                </a:lnTo>
                <a:lnTo>
                  <a:pt x="1375" y="379"/>
                </a:lnTo>
                <a:lnTo>
                  <a:pt x="1175" y="364"/>
                </a:lnTo>
                <a:lnTo>
                  <a:pt x="983" y="347"/>
                </a:lnTo>
                <a:lnTo>
                  <a:pt x="800" y="327"/>
                </a:lnTo>
                <a:lnTo>
                  <a:pt x="626" y="302"/>
                </a:lnTo>
                <a:lnTo>
                  <a:pt x="460" y="274"/>
                </a:lnTo>
                <a:lnTo>
                  <a:pt x="299" y="244"/>
                </a:lnTo>
                <a:lnTo>
                  <a:pt x="146" y="209"/>
                </a:lnTo>
                <a:lnTo>
                  <a:pt x="0" y="170"/>
                </a:lnTo>
                <a:lnTo>
                  <a:pt x="499" y="0"/>
                </a:lnTo>
                <a:close/>
              </a:path>
            </a:pathLst>
          </a:custGeom>
          <a:solidFill>
            <a:srgbClr val="0967B9"/>
          </a:solidFill>
          <a:ln w="6350">
            <a:solidFill>
              <a:schemeClr val="bg1"/>
            </a:solidFill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Freeform 6"/>
          <p:cNvSpPr>
            <a:spLocks noEditPoints="1"/>
          </p:cNvSpPr>
          <p:nvPr userDrawn="1"/>
        </p:nvSpPr>
        <p:spPr bwMode="auto">
          <a:xfrm>
            <a:off x="6734823" y="4076222"/>
            <a:ext cx="1484554" cy="1858909"/>
          </a:xfrm>
          <a:custGeom>
            <a:avLst/>
            <a:gdLst>
              <a:gd name="T0" fmla="*/ 506 w 1154"/>
              <a:gd name="T1" fmla="*/ 139 h 1445"/>
              <a:gd name="T2" fmla="*/ 374 w 1154"/>
              <a:gd name="T3" fmla="*/ 181 h 1445"/>
              <a:gd name="T4" fmla="*/ 264 w 1154"/>
              <a:gd name="T5" fmla="*/ 262 h 1445"/>
              <a:gd name="T6" fmla="*/ 183 w 1154"/>
              <a:gd name="T7" fmla="*/ 372 h 1445"/>
              <a:gd name="T8" fmla="*/ 140 w 1154"/>
              <a:gd name="T9" fmla="*/ 505 h 1445"/>
              <a:gd name="T10" fmla="*/ 140 w 1154"/>
              <a:gd name="T11" fmla="*/ 649 h 1445"/>
              <a:gd name="T12" fmla="*/ 183 w 1154"/>
              <a:gd name="T13" fmla="*/ 781 h 1445"/>
              <a:gd name="T14" fmla="*/ 264 w 1154"/>
              <a:gd name="T15" fmla="*/ 890 h 1445"/>
              <a:gd name="T16" fmla="*/ 374 w 1154"/>
              <a:gd name="T17" fmla="*/ 972 h 1445"/>
              <a:gd name="T18" fmla="*/ 506 w 1154"/>
              <a:gd name="T19" fmla="*/ 1015 h 1445"/>
              <a:gd name="T20" fmla="*/ 650 w 1154"/>
              <a:gd name="T21" fmla="*/ 1015 h 1445"/>
              <a:gd name="T22" fmla="*/ 781 w 1154"/>
              <a:gd name="T23" fmla="*/ 972 h 1445"/>
              <a:gd name="T24" fmla="*/ 891 w 1154"/>
              <a:gd name="T25" fmla="*/ 890 h 1445"/>
              <a:gd name="T26" fmla="*/ 971 w 1154"/>
              <a:gd name="T27" fmla="*/ 781 h 1445"/>
              <a:gd name="T28" fmla="*/ 1016 w 1154"/>
              <a:gd name="T29" fmla="*/ 649 h 1445"/>
              <a:gd name="T30" fmla="*/ 1016 w 1154"/>
              <a:gd name="T31" fmla="*/ 505 h 1445"/>
              <a:gd name="T32" fmla="*/ 971 w 1154"/>
              <a:gd name="T33" fmla="*/ 372 h 1445"/>
              <a:gd name="T34" fmla="*/ 891 w 1154"/>
              <a:gd name="T35" fmla="*/ 262 h 1445"/>
              <a:gd name="T36" fmla="*/ 781 w 1154"/>
              <a:gd name="T37" fmla="*/ 181 h 1445"/>
              <a:gd name="T38" fmla="*/ 650 w 1154"/>
              <a:gd name="T39" fmla="*/ 139 h 1445"/>
              <a:gd name="T40" fmla="*/ 577 w 1154"/>
              <a:gd name="T41" fmla="*/ 0 h 1445"/>
              <a:gd name="T42" fmla="*/ 730 w 1154"/>
              <a:gd name="T43" fmla="*/ 21 h 1445"/>
              <a:gd name="T44" fmla="*/ 869 w 1154"/>
              <a:gd name="T45" fmla="*/ 79 h 1445"/>
              <a:gd name="T46" fmla="*/ 986 w 1154"/>
              <a:gd name="T47" fmla="*/ 168 h 1445"/>
              <a:gd name="T48" fmla="*/ 1076 w 1154"/>
              <a:gd name="T49" fmla="*/ 286 h 1445"/>
              <a:gd name="T50" fmla="*/ 1134 w 1154"/>
              <a:gd name="T51" fmla="*/ 423 h 1445"/>
              <a:gd name="T52" fmla="*/ 1154 w 1154"/>
              <a:gd name="T53" fmla="*/ 576 h 1445"/>
              <a:gd name="T54" fmla="*/ 1134 w 1154"/>
              <a:gd name="T55" fmla="*/ 731 h 1445"/>
              <a:gd name="T56" fmla="*/ 1074 w 1154"/>
              <a:gd name="T57" fmla="*/ 869 h 1445"/>
              <a:gd name="T58" fmla="*/ 984 w 1154"/>
              <a:gd name="T59" fmla="*/ 987 h 1445"/>
              <a:gd name="T60" fmla="*/ 867 w 1154"/>
              <a:gd name="T61" fmla="*/ 1077 h 1445"/>
              <a:gd name="T62" fmla="*/ 727 w 1154"/>
              <a:gd name="T63" fmla="*/ 1134 h 1445"/>
              <a:gd name="T64" fmla="*/ 435 w 1154"/>
              <a:gd name="T65" fmla="*/ 1136 h 1445"/>
              <a:gd name="T66" fmla="*/ 294 w 1154"/>
              <a:gd name="T67" fmla="*/ 1080 h 1445"/>
              <a:gd name="T68" fmla="*/ 174 w 1154"/>
              <a:gd name="T69" fmla="*/ 991 h 1445"/>
              <a:gd name="T70" fmla="*/ 83 w 1154"/>
              <a:gd name="T71" fmla="*/ 873 h 1445"/>
              <a:gd name="T72" fmla="*/ 21 w 1154"/>
              <a:gd name="T73" fmla="*/ 733 h 1445"/>
              <a:gd name="T74" fmla="*/ 0 w 1154"/>
              <a:gd name="T75" fmla="*/ 576 h 1445"/>
              <a:gd name="T76" fmla="*/ 21 w 1154"/>
              <a:gd name="T77" fmla="*/ 423 h 1445"/>
              <a:gd name="T78" fmla="*/ 79 w 1154"/>
              <a:gd name="T79" fmla="*/ 286 h 1445"/>
              <a:gd name="T80" fmla="*/ 170 w 1154"/>
              <a:gd name="T81" fmla="*/ 168 h 1445"/>
              <a:gd name="T82" fmla="*/ 286 w 1154"/>
              <a:gd name="T83" fmla="*/ 79 h 1445"/>
              <a:gd name="T84" fmla="*/ 424 w 1154"/>
              <a:gd name="T85" fmla="*/ 21 h 1445"/>
              <a:gd name="T86" fmla="*/ 577 w 1154"/>
              <a:gd name="T87" fmla="*/ 0 h 1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154" h="1445">
                <a:moveTo>
                  <a:pt x="577" y="133"/>
                </a:moveTo>
                <a:lnTo>
                  <a:pt x="506" y="139"/>
                </a:lnTo>
                <a:lnTo>
                  <a:pt x="437" y="155"/>
                </a:lnTo>
                <a:lnTo>
                  <a:pt x="374" y="181"/>
                </a:lnTo>
                <a:lnTo>
                  <a:pt x="316" y="219"/>
                </a:lnTo>
                <a:lnTo>
                  <a:pt x="264" y="262"/>
                </a:lnTo>
                <a:lnTo>
                  <a:pt x="219" y="314"/>
                </a:lnTo>
                <a:lnTo>
                  <a:pt x="183" y="372"/>
                </a:lnTo>
                <a:lnTo>
                  <a:pt x="157" y="436"/>
                </a:lnTo>
                <a:lnTo>
                  <a:pt x="140" y="505"/>
                </a:lnTo>
                <a:lnTo>
                  <a:pt x="133" y="576"/>
                </a:lnTo>
                <a:lnTo>
                  <a:pt x="140" y="649"/>
                </a:lnTo>
                <a:lnTo>
                  <a:pt x="157" y="718"/>
                </a:lnTo>
                <a:lnTo>
                  <a:pt x="183" y="781"/>
                </a:lnTo>
                <a:lnTo>
                  <a:pt x="219" y="839"/>
                </a:lnTo>
                <a:lnTo>
                  <a:pt x="264" y="890"/>
                </a:lnTo>
                <a:lnTo>
                  <a:pt x="316" y="934"/>
                </a:lnTo>
                <a:lnTo>
                  <a:pt x="374" y="972"/>
                </a:lnTo>
                <a:lnTo>
                  <a:pt x="437" y="998"/>
                </a:lnTo>
                <a:lnTo>
                  <a:pt x="506" y="1015"/>
                </a:lnTo>
                <a:lnTo>
                  <a:pt x="577" y="1020"/>
                </a:lnTo>
                <a:lnTo>
                  <a:pt x="650" y="1015"/>
                </a:lnTo>
                <a:lnTo>
                  <a:pt x="717" y="998"/>
                </a:lnTo>
                <a:lnTo>
                  <a:pt x="781" y="972"/>
                </a:lnTo>
                <a:lnTo>
                  <a:pt x="839" y="934"/>
                </a:lnTo>
                <a:lnTo>
                  <a:pt x="891" y="890"/>
                </a:lnTo>
                <a:lnTo>
                  <a:pt x="936" y="839"/>
                </a:lnTo>
                <a:lnTo>
                  <a:pt x="971" y="781"/>
                </a:lnTo>
                <a:lnTo>
                  <a:pt x="999" y="718"/>
                </a:lnTo>
                <a:lnTo>
                  <a:pt x="1016" y="649"/>
                </a:lnTo>
                <a:lnTo>
                  <a:pt x="1022" y="576"/>
                </a:lnTo>
                <a:lnTo>
                  <a:pt x="1016" y="505"/>
                </a:lnTo>
                <a:lnTo>
                  <a:pt x="999" y="436"/>
                </a:lnTo>
                <a:lnTo>
                  <a:pt x="971" y="372"/>
                </a:lnTo>
                <a:lnTo>
                  <a:pt x="936" y="314"/>
                </a:lnTo>
                <a:lnTo>
                  <a:pt x="891" y="262"/>
                </a:lnTo>
                <a:lnTo>
                  <a:pt x="839" y="219"/>
                </a:lnTo>
                <a:lnTo>
                  <a:pt x="781" y="181"/>
                </a:lnTo>
                <a:lnTo>
                  <a:pt x="717" y="155"/>
                </a:lnTo>
                <a:lnTo>
                  <a:pt x="650" y="139"/>
                </a:lnTo>
                <a:lnTo>
                  <a:pt x="577" y="133"/>
                </a:lnTo>
                <a:close/>
                <a:moveTo>
                  <a:pt x="577" y="0"/>
                </a:moveTo>
                <a:lnTo>
                  <a:pt x="656" y="4"/>
                </a:lnTo>
                <a:lnTo>
                  <a:pt x="730" y="21"/>
                </a:lnTo>
                <a:lnTo>
                  <a:pt x="801" y="45"/>
                </a:lnTo>
                <a:lnTo>
                  <a:pt x="869" y="79"/>
                </a:lnTo>
                <a:lnTo>
                  <a:pt x="930" y="120"/>
                </a:lnTo>
                <a:lnTo>
                  <a:pt x="986" y="168"/>
                </a:lnTo>
                <a:lnTo>
                  <a:pt x="1035" y="224"/>
                </a:lnTo>
                <a:lnTo>
                  <a:pt x="1076" y="286"/>
                </a:lnTo>
                <a:lnTo>
                  <a:pt x="1110" y="352"/>
                </a:lnTo>
                <a:lnTo>
                  <a:pt x="1134" y="423"/>
                </a:lnTo>
                <a:lnTo>
                  <a:pt x="1149" y="499"/>
                </a:lnTo>
                <a:lnTo>
                  <a:pt x="1154" y="576"/>
                </a:lnTo>
                <a:lnTo>
                  <a:pt x="1149" y="656"/>
                </a:lnTo>
                <a:lnTo>
                  <a:pt x="1134" y="731"/>
                </a:lnTo>
                <a:lnTo>
                  <a:pt x="1110" y="802"/>
                </a:lnTo>
                <a:lnTo>
                  <a:pt x="1074" y="869"/>
                </a:lnTo>
                <a:lnTo>
                  <a:pt x="1033" y="931"/>
                </a:lnTo>
                <a:lnTo>
                  <a:pt x="984" y="987"/>
                </a:lnTo>
                <a:lnTo>
                  <a:pt x="928" y="1035"/>
                </a:lnTo>
                <a:lnTo>
                  <a:pt x="867" y="1077"/>
                </a:lnTo>
                <a:lnTo>
                  <a:pt x="800" y="1110"/>
                </a:lnTo>
                <a:lnTo>
                  <a:pt x="727" y="1134"/>
                </a:lnTo>
                <a:lnTo>
                  <a:pt x="581" y="1445"/>
                </a:lnTo>
                <a:lnTo>
                  <a:pt x="435" y="1136"/>
                </a:lnTo>
                <a:lnTo>
                  <a:pt x="363" y="1112"/>
                </a:lnTo>
                <a:lnTo>
                  <a:pt x="294" y="1080"/>
                </a:lnTo>
                <a:lnTo>
                  <a:pt x="232" y="1039"/>
                </a:lnTo>
                <a:lnTo>
                  <a:pt x="174" y="991"/>
                </a:lnTo>
                <a:lnTo>
                  <a:pt x="124" y="934"/>
                </a:lnTo>
                <a:lnTo>
                  <a:pt x="83" y="873"/>
                </a:lnTo>
                <a:lnTo>
                  <a:pt x="47" y="804"/>
                </a:lnTo>
                <a:lnTo>
                  <a:pt x="21" y="733"/>
                </a:lnTo>
                <a:lnTo>
                  <a:pt x="6" y="656"/>
                </a:lnTo>
                <a:lnTo>
                  <a:pt x="0" y="576"/>
                </a:lnTo>
                <a:lnTo>
                  <a:pt x="6" y="499"/>
                </a:lnTo>
                <a:lnTo>
                  <a:pt x="21" y="423"/>
                </a:lnTo>
                <a:lnTo>
                  <a:pt x="45" y="352"/>
                </a:lnTo>
                <a:lnTo>
                  <a:pt x="79" y="286"/>
                </a:lnTo>
                <a:lnTo>
                  <a:pt x="120" y="224"/>
                </a:lnTo>
                <a:lnTo>
                  <a:pt x="170" y="168"/>
                </a:lnTo>
                <a:lnTo>
                  <a:pt x="224" y="120"/>
                </a:lnTo>
                <a:lnTo>
                  <a:pt x="286" y="79"/>
                </a:lnTo>
                <a:lnTo>
                  <a:pt x="353" y="45"/>
                </a:lnTo>
                <a:lnTo>
                  <a:pt x="424" y="21"/>
                </a:lnTo>
                <a:lnTo>
                  <a:pt x="499" y="4"/>
                </a:lnTo>
                <a:lnTo>
                  <a:pt x="577" y="0"/>
                </a:lnTo>
                <a:close/>
              </a:path>
            </a:pathLst>
          </a:custGeom>
          <a:solidFill>
            <a:srgbClr val="0967B9"/>
          </a:solidFill>
          <a:ln w="6350">
            <a:solidFill>
              <a:schemeClr val="bg1"/>
            </a:solidFill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Freeform 8"/>
          <p:cNvSpPr>
            <a:spLocks noEditPoints="1"/>
          </p:cNvSpPr>
          <p:nvPr userDrawn="1"/>
        </p:nvSpPr>
        <p:spPr bwMode="auto">
          <a:xfrm>
            <a:off x="4842851" y="2550755"/>
            <a:ext cx="967404" cy="1209255"/>
          </a:xfrm>
          <a:custGeom>
            <a:avLst/>
            <a:gdLst>
              <a:gd name="T0" fmla="*/ 323 w 752"/>
              <a:gd name="T1" fmla="*/ 92 h 940"/>
              <a:gd name="T2" fmla="*/ 230 w 752"/>
              <a:gd name="T3" fmla="*/ 125 h 940"/>
              <a:gd name="T4" fmla="*/ 155 w 752"/>
              <a:gd name="T5" fmla="*/ 189 h 940"/>
              <a:gd name="T6" fmla="*/ 104 w 752"/>
              <a:gd name="T7" fmla="*/ 275 h 940"/>
              <a:gd name="T8" fmla="*/ 88 w 752"/>
              <a:gd name="T9" fmla="*/ 376 h 940"/>
              <a:gd name="T10" fmla="*/ 104 w 752"/>
              <a:gd name="T11" fmla="*/ 477 h 940"/>
              <a:gd name="T12" fmla="*/ 155 w 752"/>
              <a:gd name="T13" fmla="*/ 563 h 940"/>
              <a:gd name="T14" fmla="*/ 230 w 752"/>
              <a:gd name="T15" fmla="*/ 624 h 940"/>
              <a:gd name="T16" fmla="*/ 323 w 752"/>
              <a:gd name="T17" fmla="*/ 660 h 940"/>
              <a:gd name="T18" fmla="*/ 428 w 752"/>
              <a:gd name="T19" fmla="*/ 660 h 940"/>
              <a:gd name="T20" fmla="*/ 521 w 752"/>
              <a:gd name="T21" fmla="*/ 624 h 940"/>
              <a:gd name="T22" fmla="*/ 597 w 752"/>
              <a:gd name="T23" fmla="*/ 563 h 940"/>
              <a:gd name="T24" fmla="*/ 646 w 752"/>
              <a:gd name="T25" fmla="*/ 477 h 940"/>
              <a:gd name="T26" fmla="*/ 665 w 752"/>
              <a:gd name="T27" fmla="*/ 376 h 940"/>
              <a:gd name="T28" fmla="*/ 646 w 752"/>
              <a:gd name="T29" fmla="*/ 275 h 940"/>
              <a:gd name="T30" fmla="*/ 597 w 752"/>
              <a:gd name="T31" fmla="*/ 189 h 940"/>
              <a:gd name="T32" fmla="*/ 521 w 752"/>
              <a:gd name="T33" fmla="*/ 125 h 940"/>
              <a:gd name="T34" fmla="*/ 428 w 752"/>
              <a:gd name="T35" fmla="*/ 92 h 940"/>
              <a:gd name="T36" fmla="*/ 375 w 752"/>
              <a:gd name="T37" fmla="*/ 0 h 940"/>
              <a:gd name="T38" fmla="*/ 495 w 752"/>
              <a:gd name="T39" fmla="*/ 19 h 940"/>
              <a:gd name="T40" fmla="*/ 597 w 752"/>
              <a:gd name="T41" fmla="*/ 71 h 940"/>
              <a:gd name="T42" fmla="*/ 680 w 752"/>
              <a:gd name="T43" fmla="*/ 153 h 940"/>
              <a:gd name="T44" fmla="*/ 732 w 752"/>
              <a:gd name="T45" fmla="*/ 256 h 940"/>
              <a:gd name="T46" fmla="*/ 752 w 752"/>
              <a:gd name="T47" fmla="*/ 376 h 940"/>
              <a:gd name="T48" fmla="*/ 730 w 752"/>
              <a:gd name="T49" fmla="*/ 499 h 940"/>
              <a:gd name="T50" fmla="*/ 672 w 752"/>
              <a:gd name="T51" fmla="*/ 606 h 940"/>
              <a:gd name="T52" fmla="*/ 584 w 752"/>
              <a:gd name="T53" fmla="*/ 688 h 940"/>
              <a:gd name="T54" fmla="*/ 474 w 752"/>
              <a:gd name="T55" fmla="*/ 738 h 940"/>
              <a:gd name="T56" fmla="*/ 284 w 752"/>
              <a:gd name="T57" fmla="*/ 740 h 940"/>
              <a:gd name="T58" fmla="*/ 170 w 752"/>
              <a:gd name="T59" fmla="*/ 690 h 940"/>
              <a:gd name="T60" fmla="*/ 80 w 752"/>
              <a:gd name="T61" fmla="*/ 608 h 940"/>
              <a:gd name="T62" fmla="*/ 20 w 752"/>
              <a:gd name="T63" fmla="*/ 501 h 940"/>
              <a:gd name="T64" fmla="*/ 0 w 752"/>
              <a:gd name="T65" fmla="*/ 376 h 940"/>
              <a:gd name="T66" fmla="*/ 19 w 752"/>
              <a:gd name="T67" fmla="*/ 256 h 940"/>
              <a:gd name="T68" fmla="*/ 73 w 752"/>
              <a:gd name="T69" fmla="*/ 153 h 940"/>
              <a:gd name="T70" fmla="*/ 153 w 752"/>
              <a:gd name="T71" fmla="*/ 71 h 940"/>
              <a:gd name="T72" fmla="*/ 258 w 752"/>
              <a:gd name="T73" fmla="*/ 19 h 940"/>
              <a:gd name="T74" fmla="*/ 375 w 752"/>
              <a:gd name="T75" fmla="*/ 0 h 9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52" h="940">
                <a:moveTo>
                  <a:pt x="375" y="86"/>
                </a:moveTo>
                <a:lnTo>
                  <a:pt x="323" y="92"/>
                </a:lnTo>
                <a:lnTo>
                  <a:pt x="274" y="105"/>
                </a:lnTo>
                <a:lnTo>
                  <a:pt x="230" y="125"/>
                </a:lnTo>
                <a:lnTo>
                  <a:pt x="190" y="153"/>
                </a:lnTo>
                <a:lnTo>
                  <a:pt x="155" y="189"/>
                </a:lnTo>
                <a:lnTo>
                  <a:pt x="127" y="230"/>
                </a:lnTo>
                <a:lnTo>
                  <a:pt x="104" y="275"/>
                </a:lnTo>
                <a:lnTo>
                  <a:pt x="91" y="324"/>
                </a:lnTo>
                <a:lnTo>
                  <a:pt x="88" y="376"/>
                </a:lnTo>
                <a:lnTo>
                  <a:pt x="91" y="428"/>
                </a:lnTo>
                <a:lnTo>
                  <a:pt x="104" y="477"/>
                </a:lnTo>
                <a:lnTo>
                  <a:pt x="127" y="522"/>
                </a:lnTo>
                <a:lnTo>
                  <a:pt x="155" y="563"/>
                </a:lnTo>
                <a:lnTo>
                  <a:pt x="190" y="596"/>
                </a:lnTo>
                <a:lnTo>
                  <a:pt x="230" y="624"/>
                </a:lnTo>
                <a:lnTo>
                  <a:pt x="274" y="647"/>
                </a:lnTo>
                <a:lnTo>
                  <a:pt x="323" y="660"/>
                </a:lnTo>
                <a:lnTo>
                  <a:pt x="375" y="665"/>
                </a:lnTo>
                <a:lnTo>
                  <a:pt x="428" y="660"/>
                </a:lnTo>
                <a:lnTo>
                  <a:pt x="476" y="647"/>
                </a:lnTo>
                <a:lnTo>
                  <a:pt x="521" y="624"/>
                </a:lnTo>
                <a:lnTo>
                  <a:pt x="562" y="596"/>
                </a:lnTo>
                <a:lnTo>
                  <a:pt x="597" y="563"/>
                </a:lnTo>
                <a:lnTo>
                  <a:pt x="625" y="522"/>
                </a:lnTo>
                <a:lnTo>
                  <a:pt x="646" y="477"/>
                </a:lnTo>
                <a:lnTo>
                  <a:pt x="661" y="428"/>
                </a:lnTo>
                <a:lnTo>
                  <a:pt x="665" y="376"/>
                </a:lnTo>
                <a:lnTo>
                  <a:pt x="661" y="324"/>
                </a:lnTo>
                <a:lnTo>
                  <a:pt x="646" y="275"/>
                </a:lnTo>
                <a:lnTo>
                  <a:pt x="625" y="230"/>
                </a:lnTo>
                <a:lnTo>
                  <a:pt x="597" y="189"/>
                </a:lnTo>
                <a:lnTo>
                  <a:pt x="562" y="153"/>
                </a:lnTo>
                <a:lnTo>
                  <a:pt x="521" y="125"/>
                </a:lnTo>
                <a:lnTo>
                  <a:pt x="476" y="105"/>
                </a:lnTo>
                <a:lnTo>
                  <a:pt x="428" y="92"/>
                </a:lnTo>
                <a:lnTo>
                  <a:pt x="375" y="86"/>
                </a:lnTo>
                <a:close/>
                <a:moveTo>
                  <a:pt x="375" y="0"/>
                </a:moveTo>
                <a:lnTo>
                  <a:pt x="437" y="4"/>
                </a:lnTo>
                <a:lnTo>
                  <a:pt x="495" y="19"/>
                </a:lnTo>
                <a:lnTo>
                  <a:pt x="549" y="41"/>
                </a:lnTo>
                <a:lnTo>
                  <a:pt x="597" y="71"/>
                </a:lnTo>
                <a:lnTo>
                  <a:pt x="642" y="111"/>
                </a:lnTo>
                <a:lnTo>
                  <a:pt x="680" y="153"/>
                </a:lnTo>
                <a:lnTo>
                  <a:pt x="709" y="202"/>
                </a:lnTo>
                <a:lnTo>
                  <a:pt x="732" y="256"/>
                </a:lnTo>
                <a:lnTo>
                  <a:pt x="747" y="314"/>
                </a:lnTo>
                <a:lnTo>
                  <a:pt x="752" y="376"/>
                </a:lnTo>
                <a:lnTo>
                  <a:pt x="747" y="439"/>
                </a:lnTo>
                <a:lnTo>
                  <a:pt x="730" y="499"/>
                </a:lnTo>
                <a:lnTo>
                  <a:pt x="706" y="555"/>
                </a:lnTo>
                <a:lnTo>
                  <a:pt x="672" y="606"/>
                </a:lnTo>
                <a:lnTo>
                  <a:pt x="631" y="651"/>
                </a:lnTo>
                <a:lnTo>
                  <a:pt x="584" y="688"/>
                </a:lnTo>
                <a:lnTo>
                  <a:pt x="532" y="718"/>
                </a:lnTo>
                <a:lnTo>
                  <a:pt x="474" y="738"/>
                </a:lnTo>
                <a:lnTo>
                  <a:pt x="377" y="940"/>
                </a:lnTo>
                <a:lnTo>
                  <a:pt x="284" y="740"/>
                </a:lnTo>
                <a:lnTo>
                  <a:pt x="224" y="720"/>
                </a:lnTo>
                <a:lnTo>
                  <a:pt x="170" y="690"/>
                </a:lnTo>
                <a:lnTo>
                  <a:pt x="121" y="652"/>
                </a:lnTo>
                <a:lnTo>
                  <a:pt x="80" y="608"/>
                </a:lnTo>
                <a:lnTo>
                  <a:pt x="47" y="557"/>
                </a:lnTo>
                <a:lnTo>
                  <a:pt x="20" y="501"/>
                </a:lnTo>
                <a:lnTo>
                  <a:pt x="6" y="439"/>
                </a:lnTo>
                <a:lnTo>
                  <a:pt x="0" y="376"/>
                </a:lnTo>
                <a:lnTo>
                  <a:pt x="6" y="314"/>
                </a:lnTo>
                <a:lnTo>
                  <a:pt x="19" y="256"/>
                </a:lnTo>
                <a:lnTo>
                  <a:pt x="43" y="202"/>
                </a:lnTo>
                <a:lnTo>
                  <a:pt x="73" y="153"/>
                </a:lnTo>
                <a:lnTo>
                  <a:pt x="110" y="111"/>
                </a:lnTo>
                <a:lnTo>
                  <a:pt x="153" y="71"/>
                </a:lnTo>
                <a:lnTo>
                  <a:pt x="203" y="41"/>
                </a:lnTo>
                <a:lnTo>
                  <a:pt x="258" y="19"/>
                </a:lnTo>
                <a:lnTo>
                  <a:pt x="315" y="4"/>
                </a:lnTo>
                <a:lnTo>
                  <a:pt x="375" y="0"/>
                </a:lnTo>
                <a:close/>
              </a:path>
            </a:pathLst>
          </a:custGeom>
          <a:solidFill>
            <a:srgbClr val="239BD3"/>
          </a:solidFill>
          <a:ln w="6350">
            <a:solidFill>
              <a:schemeClr val="bg1"/>
            </a:solidFill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Freeform 10"/>
          <p:cNvSpPr>
            <a:spLocks noEditPoints="1"/>
          </p:cNvSpPr>
          <p:nvPr userDrawn="1"/>
        </p:nvSpPr>
        <p:spPr bwMode="auto">
          <a:xfrm>
            <a:off x="862217" y="2372371"/>
            <a:ext cx="571180" cy="716549"/>
          </a:xfrm>
          <a:custGeom>
            <a:avLst/>
            <a:gdLst>
              <a:gd name="T0" fmla="*/ 222 w 444"/>
              <a:gd name="T1" fmla="*/ 52 h 557"/>
              <a:gd name="T2" fmla="*/ 183 w 444"/>
              <a:gd name="T3" fmla="*/ 56 h 557"/>
              <a:gd name="T4" fmla="*/ 147 w 444"/>
              <a:gd name="T5" fmla="*/ 69 h 557"/>
              <a:gd name="T6" fmla="*/ 116 w 444"/>
              <a:gd name="T7" fmla="*/ 90 h 557"/>
              <a:gd name="T8" fmla="*/ 89 w 444"/>
              <a:gd name="T9" fmla="*/ 116 h 557"/>
              <a:gd name="T10" fmla="*/ 69 w 444"/>
              <a:gd name="T11" fmla="*/ 148 h 557"/>
              <a:gd name="T12" fmla="*/ 56 w 444"/>
              <a:gd name="T13" fmla="*/ 183 h 557"/>
              <a:gd name="T14" fmla="*/ 52 w 444"/>
              <a:gd name="T15" fmla="*/ 222 h 557"/>
              <a:gd name="T16" fmla="*/ 56 w 444"/>
              <a:gd name="T17" fmla="*/ 262 h 557"/>
              <a:gd name="T18" fmla="*/ 69 w 444"/>
              <a:gd name="T19" fmla="*/ 297 h 557"/>
              <a:gd name="T20" fmla="*/ 89 w 444"/>
              <a:gd name="T21" fmla="*/ 329 h 557"/>
              <a:gd name="T22" fmla="*/ 116 w 444"/>
              <a:gd name="T23" fmla="*/ 357 h 557"/>
              <a:gd name="T24" fmla="*/ 147 w 444"/>
              <a:gd name="T25" fmla="*/ 376 h 557"/>
              <a:gd name="T26" fmla="*/ 183 w 444"/>
              <a:gd name="T27" fmla="*/ 389 h 557"/>
              <a:gd name="T28" fmla="*/ 222 w 444"/>
              <a:gd name="T29" fmla="*/ 394 h 557"/>
              <a:gd name="T30" fmla="*/ 261 w 444"/>
              <a:gd name="T31" fmla="*/ 389 h 557"/>
              <a:gd name="T32" fmla="*/ 297 w 444"/>
              <a:gd name="T33" fmla="*/ 376 h 557"/>
              <a:gd name="T34" fmla="*/ 329 w 444"/>
              <a:gd name="T35" fmla="*/ 357 h 557"/>
              <a:gd name="T36" fmla="*/ 357 w 444"/>
              <a:gd name="T37" fmla="*/ 329 h 557"/>
              <a:gd name="T38" fmla="*/ 375 w 444"/>
              <a:gd name="T39" fmla="*/ 297 h 557"/>
              <a:gd name="T40" fmla="*/ 388 w 444"/>
              <a:gd name="T41" fmla="*/ 262 h 557"/>
              <a:gd name="T42" fmla="*/ 394 w 444"/>
              <a:gd name="T43" fmla="*/ 222 h 557"/>
              <a:gd name="T44" fmla="*/ 388 w 444"/>
              <a:gd name="T45" fmla="*/ 183 h 557"/>
              <a:gd name="T46" fmla="*/ 375 w 444"/>
              <a:gd name="T47" fmla="*/ 148 h 557"/>
              <a:gd name="T48" fmla="*/ 357 w 444"/>
              <a:gd name="T49" fmla="*/ 116 h 557"/>
              <a:gd name="T50" fmla="*/ 329 w 444"/>
              <a:gd name="T51" fmla="*/ 90 h 557"/>
              <a:gd name="T52" fmla="*/ 297 w 444"/>
              <a:gd name="T53" fmla="*/ 69 h 557"/>
              <a:gd name="T54" fmla="*/ 261 w 444"/>
              <a:gd name="T55" fmla="*/ 56 h 557"/>
              <a:gd name="T56" fmla="*/ 222 w 444"/>
              <a:gd name="T57" fmla="*/ 52 h 557"/>
              <a:gd name="T58" fmla="*/ 222 w 444"/>
              <a:gd name="T59" fmla="*/ 0 h 557"/>
              <a:gd name="T60" fmla="*/ 267 w 444"/>
              <a:gd name="T61" fmla="*/ 6 h 557"/>
              <a:gd name="T62" fmla="*/ 308 w 444"/>
              <a:gd name="T63" fmla="*/ 19 h 557"/>
              <a:gd name="T64" fmla="*/ 347 w 444"/>
              <a:gd name="T65" fmla="*/ 39 h 557"/>
              <a:gd name="T66" fmla="*/ 379 w 444"/>
              <a:gd name="T67" fmla="*/ 65 h 557"/>
              <a:gd name="T68" fmla="*/ 407 w 444"/>
              <a:gd name="T69" fmla="*/ 99 h 557"/>
              <a:gd name="T70" fmla="*/ 427 w 444"/>
              <a:gd name="T71" fmla="*/ 136 h 557"/>
              <a:gd name="T72" fmla="*/ 441 w 444"/>
              <a:gd name="T73" fmla="*/ 177 h 557"/>
              <a:gd name="T74" fmla="*/ 444 w 444"/>
              <a:gd name="T75" fmla="*/ 222 h 557"/>
              <a:gd name="T76" fmla="*/ 439 w 444"/>
              <a:gd name="T77" fmla="*/ 273 h 557"/>
              <a:gd name="T78" fmla="*/ 424 w 444"/>
              <a:gd name="T79" fmla="*/ 318 h 557"/>
              <a:gd name="T80" fmla="*/ 398 w 444"/>
              <a:gd name="T81" fmla="*/ 359 h 557"/>
              <a:gd name="T82" fmla="*/ 364 w 444"/>
              <a:gd name="T83" fmla="*/ 394 h 557"/>
              <a:gd name="T84" fmla="*/ 325 w 444"/>
              <a:gd name="T85" fmla="*/ 420 h 557"/>
              <a:gd name="T86" fmla="*/ 280 w 444"/>
              <a:gd name="T87" fmla="*/ 437 h 557"/>
              <a:gd name="T88" fmla="*/ 224 w 444"/>
              <a:gd name="T89" fmla="*/ 557 h 557"/>
              <a:gd name="T90" fmla="*/ 168 w 444"/>
              <a:gd name="T91" fmla="*/ 439 h 557"/>
              <a:gd name="T92" fmla="*/ 121 w 444"/>
              <a:gd name="T93" fmla="*/ 420 h 557"/>
              <a:gd name="T94" fmla="*/ 82 w 444"/>
              <a:gd name="T95" fmla="*/ 394 h 557"/>
              <a:gd name="T96" fmla="*/ 48 w 444"/>
              <a:gd name="T97" fmla="*/ 361 h 557"/>
              <a:gd name="T98" fmla="*/ 22 w 444"/>
              <a:gd name="T99" fmla="*/ 319 h 557"/>
              <a:gd name="T100" fmla="*/ 5 w 444"/>
              <a:gd name="T101" fmla="*/ 273 h 557"/>
              <a:gd name="T102" fmla="*/ 0 w 444"/>
              <a:gd name="T103" fmla="*/ 222 h 557"/>
              <a:gd name="T104" fmla="*/ 5 w 444"/>
              <a:gd name="T105" fmla="*/ 177 h 557"/>
              <a:gd name="T106" fmla="*/ 17 w 444"/>
              <a:gd name="T107" fmla="*/ 136 h 557"/>
              <a:gd name="T108" fmla="*/ 37 w 444"/>
              <a:gd name="T109" fmla="*/ 99 h 557"/>
              <a:gd name="T110" fmla="*/ 65 w 444"/>
              <a:gd name="T111" fmla="*/ 65 h 557"/>
              <a:gd name="T112" fmla="*/ 99 w 444"/>
              <a:gd name="T113" fmla="*/ 39 h 557"/>
              <a:gd name="T114" fmla="*/ 136 w 444"/>
              <a:gd name="T115" fmla="*/ 19 h 557"/>
              <a:gd name="T116" fmla="*/ 177 w 444"/>
              <a:gd name="T117" fmla="*/ 6 h 557"/>
              <a:gd name="T118" fmla="*/ 222 w 444"/>
              <a:gd name="T119" fmla="*/ 0 h 5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44" h="557">
                <a:moveTo>
                  <a:pt x="222" y="52"/>
                </a:moveTo>
                <a:lnTo>
                  <a:pt x="183" y="56"/>
                </a:lnTo>
                <a:lnTo>
                  <a:pt x="147" y="69"/>
                </a:lnTo>
                <a:lnTo>
                  <a:pt x="116" y="90"/>
                </a:lnTo>
                <a:lnTo>
                  <a:pt x="89" y="116"/>
                </a:lnTo>
                <a:lnTo>
                  <a:pt x="69" y="148"/>
                </a:lnTo>
                <a:lnTo>
                  <a:pt x="56" y="183"/>
                </a:lnTo>
                <a:lnTo>
                  <a:pt x="52" y="222"/>
                </a:lnTo>
                <a:lnTo>
                  <a:pt x="56" y="262"/>
                </a:lnTo>
                <a:lnTo>
                  <a:pt x="69" y="297"/>
                </a:lnTo>
                <a:lnTo>
                  <a:pt x="89" y="329"/>
                </a:lnTo>
                <a:lnTo>
                  <a:pt x="116" y="357"/>
                </a:lnTo>
                <a:lnTo>
                  <a:pt x="147" y="376"/>
                </a:lnTo>
                <a:lnTo>
                  <a:pt x="183" y="389"/>
                </a:lnTo>
                <a:lnTo>
                  <a:pt x="222" y="394"/>
                </a:lnTo>
                <a:lnTo>
                  <a:pt x="261" y="389"/>
                </a:lnTo>
                <a:lnTo>
                  <a:pt x="297" y="376"/>
                </a:lnTo>
                <a:lnTo>
                  <a:pt x="329" y="357"/>
                </a:lnTo>
                <a:lnTo>
                  <a:pt x="357" y="329"/>
                </a:lnTo>
                <a:lnTo>
                  <a:pt x="375" y="297"/>
                </a:lnTo>
                <a:lnTo>
                  <a:pt x="388" y="262"/>
                </a:lnTo>
                <a:lnTo>
                  <a:pt x="394" y="222"/>
                </a:lnTo>
                <a:lnTo>
                  <a:pt x="388" y="183"/>
                </a:lnTo>
                <a:lnTo>
                  <a:pt x="375" y="148"/>
                </a:lnTo>
                <a:lnTo>
                  <a:pt x="357" y="116"/>
                </a:lnTo>
                <a:lnTo>
                  <a:pt x="329" y="90"/>
                </a:lnTo>
                <a:lnTo>
                  <a:pt x="297" y="69"/>
                </a:lnTo>
                <a:lnTo>
                  <a:pt x="261" y="56"/>
                </a:lnTo>
                <a:lnTo>
                  <a:pt x="222" y="52"/>
                </a:lnTo>
                <a:close/>
                <a:moveTo>
                  <a:pt x="222" y="0"/>
                </a:moveTo>
                <a:lnTo>
                  <a:pt x="267" y="6"/>
                </a:lnTo>
                <a:lnTo>
                  <a:pt x="308" y="19"/>
                </a:lnTo>
                <a:lnTo>
                  <a:pt x="347" y="39"/>
                </a:lnTo>
                <a:lnTo>
                  <a:pt x="379" y="65"/>
                </a:lnTo>
                <a:lnTo>
                  <a:pt x="407" y="99"/>
                </a:lnTo>
                <a:lnTo>
                  <a:pt x="427" y="136"/>
                </a:lnTo>
                <a:lnTo>
                  <a:pt x="441" y="177"/>
                </a:lnTo>
                <a:lnTo>
                  <a:pt x="444" y="222"/>
                </a:lnTo>
                <a:lnTo>
                  <a:pt x="439" y="273"/>
                </a:lnTo>
                <a:lnTo>
                  <a:pt x="424" y="318"/>
                </a:lnTo>
                <a:lnTo>
                  <a:pt x="398" y="359"/>
                </a:lnTo>
                <a:lnTo>
                  <a:pt x="364" y="394"/>
                </a:lnTo>
                <a:lnTo>
                  <a:pt x="325" y="420"/>
                </a:lnTo>
                <a:lnTo>
                  <a:pt x="280" y="437"/>
                </a:lnTo>
                <a:lnTo>
                  <a:pt x="224" y="557"/>
                </a:lnTo>
                <a:lnTo>
                  <a:pt x="168" y="439"/>
                </a:lnTo>
                <a:lnTo>
                  <a:pt x="121" y="420"/>
                </a:lnTo>
                <a:lnTo>
                  <a:pt x="82" y="394"/>
                </a:lnTo>
                <a:lnTo>
                  <a:pt x="48" y="361"/>
                </a:lnTo>
                <a:lnTo>
                  <a:pt x="22" y="319"/>
                </a:lnTo>
                <a:lnTo>
                  <a:pt x="5" y="273"/>
                </a:lnTo>
                <a:lnTo>
                  <a:pt x="0" y="222"/>
                </a:lnTo>
                <a:lnTo>
                  <a:pt x="5" y="177"/>
                </a:lnTo>
                <a:lnTo>
                  <a:pt x="17" y="136"/>
                </a:lnTo>
                <a:lnTo>
                  <a:pt x="37" y="99"/>
                </a:lnTo>
                <a:lnTo>
                  <a:pt x="65" y="65"/>
                </a:lnTo>
                <a:lnTo>
                  <a:pt x="99" y="39"/>
                </a:lnTo>
                <a:lnTo>
                  <a:pt x="136" y="19"/>
                </a:lnTo>
                <a:lnTo>
                  <a:pt x="177" y="6"/>
                </a:lnTo>
                <a:lnTo>
                  <a:pt x="222" y="0"/>
                </a:lnTo>
                <a:close/>
              </a:path>
            </a:pathLst>
          </a:custGeom>
          <a:solidFill>
            <a:srgbClr val="44D7FB"/>
          </a:solidFill>
          <a:ln w="6350">
            <a:solidFill>
              <a:schemeClr val="bg1"/>
            </a:solidFill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Freeform 7"/>
          <p:cNvSpPr>
            <a:spLocks noEditPoints="1"/>
          </p:cNvSpPr>
          <p:nvPr userDrawn="1"/>
        </p:nvSpPr>
        <p:spPr bwMode="auto">
          <a:xfrm>
            <a:off x="1530483" y="3702883"/>
            <a:ext cx="1290302" cy="1617058"/>
          </a:xfrm>
          <a:custGeom>
            <a:avLst/>
            <a:gdLst>
              <a:gd name="T0" fmla="*/ 439 w 1003"/>
              <a:gd name="T1" fmla="*/ 121 h 1257"/>
              <a:gd name="T2" fmla="*/ 323 w 1003"/>
              <a:gd name="T3" fmla="*/ 158 h 1257"/>
              <a:gd name="T4" fmla="*/ 228 w 1003"/>
              <a:gd name="T5" fmla="*/ 229 h 1257"/>
              <a:gd name="T6" fmla="*/ 159 w 1003"/>
              <a:gd name="T7" fmla="*/ 325 h 1257"/>
              <a:gd name="T8" fmla="*/ 119 w 1003"/>
              <a:gd name="T9" fmla="*/ 439 h 1257"/>
              <a:gd name="T10" fmla="*/ 119 w 1003"/>
              <a:gd name="T11" fmla="*/ 564 h 1257"/>
              <a:gd name="T12" fmla="*/ 159 w 1003"/>
              <a:gd name="T13" fmla="*/ 680 h 1257"/>
              <a:gd name="T14" fmla="*/ 228 w 1003"/>
              <a:gd name="T15" fmla="*/ 775 h 1257"/>
              <a:gd name="T16" fmla="*/ 323 w 1003"/>
              <a:gd name="T17" fmla="*/ 844 h 1257"/>
              <a:gd name="T18" fmla="*/ 439 w 1003"/>
              <a:gd name="T19" fmla="*/ 883 h 1257"/>
              <a:gd name="T20" fmla="*/ 564 w 1003"/>
              <a:gd name="T21" fmla="*/ 883 h 1257"/>
              <a:gd name="T22" fmla="*/ 678 w 1003"/>
              <a:gd name="T23" fmla="*/ 844 h 1257"/>
              <a:gd name="T24" fmla="*/ 773 w 1003"/>
              <a:gd name="T25" fmla="*/ 775 h 1257"/>
              <a:gd name="T26" fmla="*/ 844 w 1003"/>
              <a:gd name="T27" fmla="*/ 680 h 1257"/>
              <a:gd name="T28" fmla="*/ 881 w 1003"/>
              <a:gd name="T29" fmla="*/ 564 h 1257"/>
              <a:gd name="T30" fmla="*/ 881 w 1003"/>
              <a:gd name="T31" fmla="*/ 439 h 1257"/>
              <a:gd name="T32" fmla="*/ 844 w 1003"/>
              <a:gd name="T33" fmla="*/ 325 h 1257"/>
              <a:gd name="T34" fmla="*/ 773 w 1003"/>
              <a:gd name="T35" fmla="*/ 229 h 1257"/>
              <a:gd name="T36" fmla="*/ 678 w 1003"/>
              <a:gd name="T37" fmla="*/ 158 h 1257"/>
              <a:gd name="T38" fmla="*/ 564 w 1003"/>
              <a:gd name="T39" fmla="*/ 121 h 1257"/>
              <a:gd name="T40" fmla="*/ 500 w 1003"/>
              <a:gd name="T41" fmla="*/ 0 h 1257"/>
              <a:gd name="T42" fmla="*/ 646 w 1003"/>
              <a:gd name="T43" fmla="*/ 20 h 1257"/>
              <a:gd name="T44" fmla="*/ 775 w 1003"/>
              <a:gd name="T45" fmla="*/ 80 h 1257"/>
              <a:gd name="T46" fmla="*/ 879 w 1003"/>
              <a:gd name="T47" fmla="*/ 171 h 1257"/>
              <a:gd name="T48" fmla="*/ 956 w 1003"/>
              <a:gd name="T49" fmla="*/ 289 h 1257"/>
              <a:gd name="T50" fmla="*/ 997 w 1003"/>
              <a:gd name="T51" fmla="*/ 427 h 1257"/>
              <a:gd name="T52" fmla="*/ 997 w 1003"/>
              <a:gd name="T53" fmla="*/ 577 h 1257"/>
              <a:gd name="T54" fmla="*/ 954 w 1003"/>
              <a:gd name="T55" fmla="*/ 717 h 1257"/>
              <a:gd name="T56" fmla="*/ 874 w 1003"/>
              <a:gd name="T57" fmla="*/ 837 h 1257"/>
              <a:gd name="T58" fmla="*/ 764 w 1003"/>
              <a:gd name="T59" fmla="*/ 928 h 1257"/>
              <a:gd name="T60" fmla="*/ 631 w 1003"/>
              <a:gd name="T61" fmla="*/ 986 h 1257"/>
              <a:gd name="T62" fmla="*/ 377 w 1003"/>
              <a:gd name="T63" fmla="*/ 988 h 1257"/>
              <a:gd name="T64" fmla="*/ 243 w 1003"/>
              <a:gd name="T65" fmla="*/ 932 h 1257"/>
              <a:gd name="T66" fmla="*/ 130 w 1003"/>
              <a:gd name="T67" fmla="*/ 840 h 1257"/>
              <a:gd name="T68" fmla="*/ 48 w 1003"/>
              <a:gd name="T69" fmla="*/ 721 h 1257"/>
              <a:gd name="T70" fmla="*/ 5 w 1003"/>
              <a:gd name="T71" fmla="*/ 579 h 1257"/>
              <a:gd name="T72" fmla="*/ 5 w 1003"/>
              <a:gd name="T73" fmla="*/ 427 h 1257"/>
              <a:gd name="T74" fmla="*/ 46 w 1003"/>
              <a:gd name="T75" fmla="*/ 289 h 1257"/>
              <a:gd name="T76" fmla="*/ 123 w 1003"/>
              <a:gd name="T77" fmla="*/ 171 h 1257"/>
              <a:gd name="T78" fmla="*/ 228 w 1003"/>
              <a:gd name="T79" fmla="*/ 80 h 1257"/>
              <a:gd name="T80" fmla="*/ 356 w 1003"/>
              <a:gd name="T81" fmla="*/ 20 h 1257"/>
              <a:gd name="T82" fmla="*/ 500 w 1003"/>
              <a:gd name="T83" fmla="*/ 0 h 1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03" h="1257">
                <a:moveTo>
                  <a:pt x="500" y="115"/>
                </a:moveTo>
                <a:lnTo>
                  <a:pt x="439" y="121"/>
                </a:lnTo>
                <a:lnTo>
                  <a:pt x="379" y="136"/>
                </a:lnTo>
                <a:lnTo>
                  <a:pt x="323" y="158"/>
                </a:lnTo>
                <a:lnTo>
                  <a:pt x="272" y="190"/>
                </a:lnTo>
                <a:lnTo>
                  <a:pt x="228" y="229"/>
                </a:lnTo>
                <a:lnTo>
                  <a:pt x="190" y="274"/>
                </a:lnTo>
                <a:lnTo>
                  <a:pt x="159" y="325"/>
                </a:lnTo>
                <a:lnTo>
                  <a:pt x="134" y="379"/>
                </a:lnTo>
                <a:lnTo>
                  <a:pt x="119" y="439"/>
                </a:lnTo>
                <a:lnTo>
                  <a:pt x="116" y="502"/>
                </a:lnTo>
                <a:lnTo>
                  <a:pt x="119" y="564"/>
                </a:lnTo>
                <a:lnTo>
                  <a:pt x="134" y="624"/>
                </a:lnTo>
                <a:lnTo>
                  <a:pt x="159" y="680"/>
                </a:lnTo>
                <a:lnTo>
                  <a:pt x="190" y="730"/>
                </a:lnTo>
                <a:lnTo>
                  <a:pt x="228" y="775"/>
                </a:lnTo>
                <a:lnTo>
                  <a:pt x="272" y="814"/>
                </a:lnTo>
                <a:lnTo>
                  <a:pt x="323" y="844"/>
                </a:lnTo>
                <a:lnTo>
                  <a:pt x="379" y="868"/>
                </a:lnTo>
                <a:lnTo>
                  <a:pt x="439" y="883"/>
                </a:lnTo>
                <a:lnTo>
                  <a:pt x="500" y="887"/>
                </a:lnTo>
                <a:lnTo>
                  <a:pt x="564" y="883"/>
                </a:lnTo>
                <a:lnTo>
                  <a:pt x="623" y="868"/>
                </a:lnTo>
                <a:lnTo>
                  <a:pt x="678" y="844"/>
                </a:lnTo>
                <a:lnTo>
                  <a:pt x="728" y="814"/>
                </a:lnTo>
                <a:lnTo>
                  <a:pt x="773" y="775"/>
                </a:lnTo>
                <a:lnTo>
                  <a:pt x="812" y="730"/>
                </a:lnTo>
                <a:lnTo>
                  <a:pt x="844" y="680"/>
                </a:lnTo>
                <a:lnTo>
                  <a:pt x="866" y="624"/>
                </a:lnTo>
                <a:lnTo>
                  <a:pt x="881" y="564"/>
                </a:lnTo>
                <a:lnTo>
                  <a:pt x="887" y="502"/>
                </a:lnTo>
                <a:lnTo>
                  <a:pt x="881" y="439"/>
                </a:lnTo>
                <a:lnTo>
                  <a:pt x="866" y="379"/>
                </a:lnTo>
                <a:lnTo>
                  <a:pt x="844" y="325"/>
                </a:lnTo>
                <a:lnTo>
                  <a:pt x="812" y="274"/>
                </a:lnTo>
                <a:lnTo>
                  <a:pt x="773" y="229"/>
                </a:lnTo>
                <a:lnTo>
                  <a:pt x="728" y="190"/>
                </a:lnTo>
                <a:lnTo>
                  <a:pt x="678" y="158"/>
                </a:lnTo>
                <a:lnTo>
                  <a:pt x="623" y="136"/>
                </a:lnTo>
                <a:lnTo>
                  <a:pt x="564" y="121"/>
                </a:lnTo>
                <a:lnTo>
                  <a:pt x="500" y="115"/>
                </a:lnTo>
                <a:close/>
                <a:moveTo>
                  <a:pt x="500" y="0"/>
                </a:moveTo>
                <a:lnTo>
                  <a:pt x="575" y="5"/>
                </a:lnTo>
                <a:lnTo>
                  <a:pt x="646" y="20"/>
                </a:lnTo>
                <a:lnTo>
                  <a:pt x="713" y="46"/>
                </a:lnTo>
                <a:lnTo>
                  <a:pt x="775" y="80"/>
                </a:lnTo>
                <a:lnTo>
                  <a:pt x="831" y="123"/>
                </a:lnTo>
                <a:lnTo>
                  <a:pt x="879" y="171"/>
                </a:lnTo>
                <a:lnTo>
                  <a:pt x="922" y="227"/>
                </a:lnTo>
                <a:lnTo>
                  <a:pt x="956" y="289"/>
                </a:lnTo>
                <a:lnTo>
                  <a:pt x="982" y="356"/>
                </a:lnTo>
                <a:lnTo>
                  <a:pt x="997" y="427"/>
                </a:lnTo>
                <a:lnTo>
                  <a:pt x="1003" y="502"/>
                </a:lnTo>
                <a:lnTo>
                  <a:pt x="997" y="577"/>
                </a:lnTo>
                <a:lnTo>
                  <a:pt x="980" y="650"/>
                </a:lnTo>
                <a:lnTo>
                  <a:pt x="954" y="717"/>
                </a:lnTo>
                <a:lnTo>
                  <a:pt x="918" y="781"/>
                </a:lnTo>
                <a:lnTo>
                  <a:pt x="874" y="837"/>
                </a:lnTo>
                <a:lnTo>
                  <a:pt x="823" y="887"/>
                </a:lnTo>
                <a:lnTo>
                  <a:pt x="764" y="928"/>
                </a:lnTo>
                <a:lnTo>
                  <a:pt x="700" y="962"/>
                </a:lnTo>
                <a:lnTo>
                  <a:pt x="631" y="986"/>
                </a:lnTo>
                <a:lnTo>
                  <a:pt x="504" y="1257"/>
                </a:lnTo>
                <a:lnTo>
                  <a:pt x="377" y="988"/>
                </a:lnTo>
                <a:lnTo>
                  <a:pt x="308" y="966"/>
                </a:lnTo>
                <a:lnTo>
                  <a:pt x="243" y="932"/>
                </a:lnTo>
                <a:lnTo>
                  <a:pt x="183" y="891"/>
                </a:lnTo>
                <a:lnTo>
                  <a:pt x="130" y="840"/>
                </a:lnTo>
                <a:lnTo>
                  <a:pt x="86" y="782"/>
                </a:lnTo>
                <a:lnTo>
                  <a:pt x="48" y="721"/>
                </a:lnTo>
                <a:lnTo>
                  <a:pt x="22" y="652"/>
                </a:lnTo>
                <a:lnTo>
                  <a:pt x="5" y="579"/>
                </a:lnTo>
                <a:lnTo>
                  <a:pt x="0" y="502"/>
                </a:lnTo>
                <a:lnTo>
                  <a:pt x="5" y="427"/>
                </a:lnTo>
                <a:lnTo>
                  <a:pt x="20" y="356"/>
                </a:lnTo>
                <a:lnTo>
                  <a:pt x="46" y="289"/>
                </a:lnTo>
                <a:lnTo>
                  <a:pt x="80" y="227"/>
                </a:lnTo>
                <a:lnTo>
                  <a:pt x="123" y="171"/>
                </a:lnTo>
                <a:lnTo>
                  <a:pt x="172" y="123"/>
                </a:lnTo>
                <a:lnTo>
                  <a:pt x="228" y="80"/>
                </a:lnTo>
                <a:lnTo>
                  <a:pt x="289" y="46"/>
                </a:lnTo>
                <a:lnTo>
                  <a:pt x="356" y="20"/>
                </a:lnTo>
                <a:lnTo>
                  <a:pt x="427" y="5"/>
                </a:lnTo>
                <a:lnTo>
                  <a:pt x="500" y="0"/>
                </a:lnTo>
                <a:close/>
              </a:path>
            </a:pathLst>
          </a:custGeom>
          <a:solidFill>
            <a:srgbClr val="157EBF"/>
          </a:solidFill>
          <a:ln w="6350">
            <a:solidFill>
              <a:schemeClr val="bg1"/>
            </a:solidFill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Freeform 9"/>
          <p:cNvSpPr>
            <a:spLocks noEditPoints="1"/>
          </p:cNvSpPr>
          <p:nvPr userDrawn="1"/>
        </p:nvSpPr>
        <p:spPr bwMode="auto">
          <a:xfrm>
            <a:off x="2610603" y="2194148"/>
            <a:ext cx="742277" cy="932671"/>
          </a:xfrm>
          <a:custGeom>
            <a:avLst/>
            <a:gdLst>
              <a:gd name="T0" fmla="*/ 245 w 577"/>
              <a:gd name="T1" fmla="*/ 73 h 725"/>
              <a:gd name="T2" fmla="*/ 164 w 577"/>
              <a:gd name="T3" fmla="*/ 104 h 725"/>
              <a:gd name="T4" fmla="*/ 105 w 577"/>
              <a:gd name="T5" fmla="*/ 166 h 725"/>
              <a:gd name="T6" fmla="*/ 71 w 577"/>
              <a:gd name="T7" fmla="*/ 245 h 725"/>
              <a:gd name="T8" fmla="*/ 71 w 577"/>
              <a:gd name="T9" fmla="*/ 334 h 725"/>
              <a:gd name="T10" fmla="*/ 105 w 577"/>
              <a:gd name="T11" fmla="*/ 415 h 725"/>
              <a:gd name="T12" fmla="*/ 164 w 577"/>
              <a:gd name="T13" fmla="*/ 474 h 725"/>
              <a:gd name="T14" fmla="*/ 245 w 577"/>
              <a:gd name="T15" fmla="*/ 508 h 725"/>
              <a:gd name="T16" fmla="*/ 334 w 577"/>
              <a:gd name="T17" fmla="*/ 508 h 725"/>
              <a:gd name="T18" fmla="*/ 413 w 577"/>
              <a:gd name="T19" fmla="*/ 474 h 725"/>
              <a:gd name="T20" fmla="*/ 472 w 577"/>
              <a:gd name="T21" fmla="*/ 415 h 725"/>
              <a:gd name="T22" fmla="*/ 506 w 577"/>
              <a:gd name="T23" fmla="*/ 334 h 725"/>
              <a:gd name="T24" fmla="*/ 506 w 577"/>
              <a:gd name="T25" fmla="*/ 245 h 725"/>
              <a:gd name="T26" fmla="*/ 472 w 577"/>
              <a:gd name="T27" fmla="*/ 166 h 725"/>
              <a:gd name="T28" fmla="*/ 413 w 577"/>
              <a:gd name="T29" fmla="*/ 104 h 725"/>
              <a:gd name="T30" fmla="*/ 334 w 577"/>
              <a:gd name="T31" fmla="*/ 73 h 725"/>
              <a:gd name="T32" fmla="*/ 289 w 577"/>
              <a:gd name="T33" fmla="*/ 0 h 725"/>
              <a:gd name="T34" fmla="*/ 390 w 577"/>
              <a:gd name="T35" fmla="*/ 18 h 725"/>
              <a:gd name="T36" fmla="*/ 474 w 577"/>
              <a:gd name="T37" fmla="*/ 69 h 725"/>
              <a:gd name="T38" fmla="*/ 538 w 577"/>
              <a:gd name="T39" fmla="*/ 144 h 725"/>
              <a:gd name="T40" fmla="*/ 573 w 577"/>
              <a:gd name="T41" fmla="*/ 237 h 725"/>
              <a:gd name="T42" fmla="*/ 571 w 577"/>
              <a:gd name="T43" fmla="*/ 345 h 725"/>
              <a:gd name="T44" fmla="*/ 532 w 577"/>
              <a:gd name="T45" fmla="*/ 444 h 725"/>
              <a:gd name="T46" fmla="*/ 459 w 577"/>
              <a:gd name="T47" fmla="*/ 523 h 725"/>
              <a:gd name="T48" fmla="*/ 364 w 577"/>
              <a:gd name="T49" fmla="*/ 570 h 725"/>
              <a:gd name="T50" fmla="*/ 218 w 577"/>
              <a:gd name="T51" fmla="*/ 570 h 725"/>
              <a:gd name="T52" fmla="*/ 120 w 577"/>
              <a:gd name="T53" fmla="*/ 525 h 725"/>
              <a:gd name="T54" fmla="*/ 47 w 577"/>
              <a:gd name="T55" fmla="*/ 446 h 725"/>
              <a:gd name="T56" fmla="*/ 6 w 577"/>
              <a:gd name="T57" fmla="*/ 345 h 725"/>
              <a:gd name="T58" fmla="*/ 4 w 577"/>
              <a:gd name="T59" fmla="*/ 237 h 725"/>
              <a:gd name="T60" fmla="*/ 39 w 577"/>
              <a:gd name="T61" fmla="*/ 144 h 725"/>
              <a:gd name="T62" fmla="*/ 103 w 577"/>
              <a:gd name="T63" fmla="*/ 69 h 725"/>
              <a:gd name="T64" fmla="*/ 189 w 577"/>
              <a:gd name="T65" fmla="*/ 18 h 725"/>
              <a:gd name="T66" fmla="*/ 289 w 577"/>
              <a:gd name="T67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77" h="725">
                <a:moveTo>
                  <a:pt x="289" y="67"/>
                </a:moveTo>
                <a:lnTo>
                  <a:pt x="245" y="73"/>
                </a:lnTo>
                <a:lnTo>
                  <a:pt x="202" y="84"/>
                </a:lnTo>
                <a:lnTo>
                  <a:pt x="164" y="104"/>
                </a:lnTo>
                <a:lnTo>
                  <a:pt x="131" y="132"/>
                </a:lnTo>
                <a:lnTo>
                  <a:pt x="105" y="166"/>
                </a:lnTo>
                <a:lnTo>
                  <a:pt x="84" y="203"/>
                </a:lnTo>
                <a:lnTo>
                  <a:pt x="71" y="245"/>
                </a:lnTo>
                <a:lnTo>
                  <a:pt x="67" y="289"/>
                </a:lnTo>
                <a:lnTo>
                  <a:pt x="71" y="334"/>
                </a:lnTo>
                <a:lnTo>
                  <a:pt x="84" y="375"/>
                </a:lnTo>
                <a:lnTo>
                  <a:pt x="105" y="415"/>
                </a:lnTo>
                <a:lnTo>
                  <a:pt x="131" y="446"/>
                </a:lnTo>
                <a:lnTo>
                  <a:pt x="164" y="474"/>
                </a:lnTo>
                <a:lnTo>
                  <a:pt x="202" y="495"/>
                </a:lnTo>
                <a:lnTo>
                  <a:pt x="245" y="508"/>
                </a:lnTo>
                <a:lnTo>
                  <a:pt x="289" y="512"/>
                </a:lnTo>
                <a:lnTo>
                  <a:pt x="334" y="508"/>
                </a:lnTo>
                <a:lnTo>
                  <a:pt x="375" y="495"/>
                </a:lnTo>
                <a:lnTo>
                  <a:pt x="413" y="474"/>
                </a:lnTo>
                <a:lnTo>
                  <a:pt x="446" y="446"/>
                </a:lnTo>
                <a:lnTo>
                  <a:pt x="472" y="415"/>
                </a:lnTo>
                <a:lnTo>
                  <a:pt x="493" y="375"/>
                </a:lnTo>
                <a:lnTo>
                  <a:pt x="506" y="334"/>
                </a:lnTo>
                <a:lnTo>
                  <a:pt x="512" y="289"/>
                </a:lnTo>
                <a:lnTo>
                  <a:pt x="506" y="245"/>
                </a:lnTo>
                <a:lnTo>
                  <a:pt x="493" y="203"/>
                </a:lnTo>
                <a:lnTo>
                  <a:pt x="472" y="166"/>
                </a:lnTo>
                <a:lnTo>
                  <a:pt x="446" y="132"/>
                </a:lnTo>
                <a:lnTo>
                  <a:pt x="413" y="104"/>
                </a:lnTo>
                <a:lnTo>
                  <a:pt x="375" y="84"/>
                </a:lnTo>
                <a:lnTo>
                  <a:pt x="334" y="73"/>
                </a:lnTo>
                <a:lnTo>
                  <a:pt x="289" y="67"/>
                </a:lnTo>
                <a:close/>
                <a:moveTo>
                  <a:pt x="289" y="0"/>
                </a:moveTo>
                <a:lnTo>
                  <a:pt x="340" y="5"/>
                </a:lnTo>
                <a:lnTo>
                  <a:pt x="390" y="18"/>
                </a:lnTo>
                <a:lnTo>
                  <a:pt x="435" y="41"/>
                </a:lnTo>
                <a:lnTo>
                  <a:pt x="474" y="69"/>
                </a:lnTo>
                <a:lnTo>
                  <a:pt x="510" y="103"/>
                </a:lnTo>
                <a:lnTo>
                  <a:pt x="538" y="144"/>
                </a:lnTo>
                <a:lnTo>
                  <a:pt x="560" y="188"/>
                </a:lnTo>
                <a:lnTo>
                  <a:pt x="573" y="237"/>
                </a:lnTo>
                <a:lnTo>
                  <a:pt x="577" y="289"/>
                </a:lnTo>
                <a:lnTo>
                  <a:pt x="571" y="345"/>
                </a:lnTo>
                <a:lnTo>
                  <a:pt x="556" y="398"/>
                </a:lnTo>
                <a:lnTo>
                  <a:pt x="532" y="444"/>
                </a:lnTo>
                <a:lnTo>
                  <a:pt x="500" y="487"/>
                </a:lnTo>
                <a:lnTo>
                  <a:pt x="459" y="523"/>
                </a:lnTo>
                <a:lnTo>
                  <a:pt x="415" y="551"/>
                </a:lnTo>
                <a:lnTo>
                  <a:pt x="364" y="570"/>
                </a:lnTo>
                <a:lnTo>
                  <a:pt x="289" y="725"/>
                </a:lnTo>
                <a:lnTo>
                  <a:pt x="218" y="570"/>
                </a:lnTo>
                <a:lnTo>
                  <a:pt x="166" y="551"/>
                </a:lnTo>
                <a:lnTo>
                  <a:pt x="120" y="525"/>
                </a:lnTo>
                <a:lnTo>
                  <a:pt x="78" y="489"/>
                </a:lnTo>
                <a:lnTo>
                  <a:pt x="47" y="446"/>
                </a:lnTo>
                <a:lnTo>
                  <a:pt x="21" y="400"/>
                </a:lnTo>
                <a:lnTo>
                  <a:pt x="6" y="345"/>
                </a:lnTo>
                <a:lnTo>
                  <a:pt x="0" y="289"/>
                </a:lnTo>
                <a:lnTo>
                  <a:pt x="4" y="237"/>
                </a:lnTo>
                <a:lnTo>
                  <a:pt x="17" y="188"/>
                </a:lnTo>
                <a:lnTo>
                  <a:pt x="39" y="144"/>
                </a:lnTo>
                <a:lnTo>
                  <a:pt x="67" y="103"/>
                </a:lnTo>
                <a:lnTo>
                  <a:pt x="103" y="69"/>
                </a:lnTo>
                <a:lnTo>
                  <a:pt x="142" y="41"/>
                </a:lnTo>
                <a:lnTo>
                  <a:pt x="189" y="18"/>
                </a:lnTo>
                <a:lnTo>
                  <a:pt x="237" y="5"/>
                </a:lnTo>
                <a:lnTo>
                  <a:pt x="289" y="0"/>
                </a:lnTo>
                <a:close/>
              </a:path>
            </a:pathLst>
          </a:custGeom>
          <a:solidFill>
            <a:srgbClr val="36B8E3"/>
          </a:solidFill>
          <a:ln w="6350">
            <a:solidFill>
              <a:schemeClr val="bg1"/>
            </a:solidFill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7" name="Freeform 145"/>
          <p:cNvSpPr>
            <a:spLocks noChangeAspect="1" noEditPoints="1"/>
          </p:cNvSpPr>
          <p:nvPr userDrawn="1"/>
        </p:nvSpPr>
        <p:spPr bwMode="auto">
          <a:xfrm>
            <a:off x="1938622" y="4043105"/>
            <a:ext cx="462341" cy="548640"/>
          </a:xfrm>
          <a:custGeom>
            <a:avLst/>
            <a:gdLst>
              <a:gd name="T0" fmla="*/ 1321 w 3102"/>
              <a:gd name="T1" fmla="*/ 1301 h 3681"/>
              <a:gd name="T2" fmla="*/ 896 w 3102"/>
              <a:gd name="T3" fmla="*/ 2150 h 3681"/>
              <a:gd name="T4" fmla="*/ 1733 w 3102"/>
              <a:gd name="T5" fmla="*/ 1374 h 3681"/>
              <a:gd name="T6" fmla="*/ 1697 w 3102"/>
              <a:gd name="T7" fmla="*/ 309 h 3681"/>
              <a:gd name="T8" fmla="*/ 920 w 3102"/>
              <a:gd name="T9" fmla="*/ 0 h 3681"/>
              <a:gd name="T10" fmla="*/ 2126 w 3102"/>
              <a:gd name="T11" fmla="*/ 3 h 3681"/>
              <a:gd name="T12" fmla="*/ 2160 w 3102"/>
              <a:gd name="T13" fmla="*/ 23 h 3681"/>
              <a:gd name="T14" fmla="*/ 2180 w 3102"/>
              <a:gd name="T15" fmla="*/ 57 h 3681"/>
              <a:gd name="T16" fmla="*/ 2182 w 3102"/>
              <a:gd name="T17" fmla="*/ 232 h 3681"/>
              <a:gd name="T18" fmla="*/ 2172 w 3102"/>
              <a:gd name="T19" fmla="*/ 271 h 3681"/>
              <a:gd name="T20" fmla="*/ 2145 w 3102"/>
              <a:gd name="T21" fmla="*/ 299 h 3681"/>
              <a:gd name="T22" fmla="*/ 2105 w 3102"/>
              <a:gd name="T23" fmla="*/ 309 h 3681"/>
              <a:gd name="T24" fmla="*/ 2008 w 3102"/>
              <a:gd name="T25" fmla="*/ 1229 h 3681"/>
              <a:gd name="T26" fmla="*/ 3024 w 3102"/>
              <a:gd name="T27" fmla="*/ 3097 h 3681"/>
              <a:gd name="T28" fmla="*/ 3073 w 3102"/>
              <a:gd name="T29" fmla="*/ 3204 h 3681"/>
              <a:gd name="T30" fmla="*/ 3098 w 3102"/>
              <a:gd name="T31" fmla="*/ 3303 h 3681"/>
              <a:gd name="T32" fmla="*/ 3098 w 3102"/>
              <a:gd name="T33" fmla="*/ 3395 h 3681"/>
              <a:gd name="T34" fmla="*/ 3076 w 3102"/>
              <a:gd name="T35" fmla="*/ 3475 h 3681"/>
              <a:gd name="T36" fmla="*/ 3031 w 3102"/>
              <a:gd name="T37" fmla="*/ 3546 h 3681"/>
              <a:gd name="T38" fmla="*/ 2964 w 3102"/>
              <a:gd name="T39" fmla="*/ 3603 h 3681"/>
              <a:gd name="T40" fmla="*/ 2876 w 3102"/>
              <a:gd name="T41" fmla="*/ 3645 h 3681"/>
              <a:gd name="T42" fmla="*/ 2769 w 3102"/>
              <a:gd name="T43" fmla="*/ 3671 h 3681"/>
              <a:gd name="T44" fmla="*/ 2643 w 3102"/>
              <a:gd name="T45" fmla="*/ 3681 h 3681"/>
              <a:gd name="T46" fmla="*/ 399 w 3102"/>
              <a:gd name="T47" fmla="*/ 3678 h 3681"/>
              <a:gd name="T48" fmla="*/ 282 w 3102"/>
              <a:gd name="T49" fmla="*/ 3660 h 3681"/>
              <a:gd name="T50" fmla="*/ 184 w 3102"/>
              <a:gd name="T51" fmla="*/ 3625 h 3681"/>
              <a:gd name="T52" fmla="*/ 106 w 3102"/>
              <a:gd name="T53" fmla="*/ 3574 h 3681"/>
              <a:gd name="T54" fmla="*/ 48 w 3102"/>
              <a:gd name="T55" fmla="*/ 3510 h 3681"/>
              <a:gd name="T56" fmla="*/ 13 w 3102"/>
              <a:gd name="T57" fmla="*/ 3433 h 3681"/>
              <a:gd name="T58" fmla="*/ 0 w 3102"/>
              <a:gd name="T59" fmla="*/ 3346 h 3681"/>
              <a:gd name="T60" fmla="*/ 11 w 3102"/>
              <a:gd name="T61" fmla="*/ 3250 h 3681"/>
              <a:gd name="T62" fmla="*/ 46 w 3102"/>
              <a:gd name="T63" fmla="*/ 3145 h 3681"/>
              <a:gd name="T64" fmla="*/ 106 w 3102"/>
              <a:gd name="T65" fmla="*/ 3035 h 3681"/>
              <a:gd name="T66" fmla="*/ 1010 w 3102"/>
              <a:gd name="T67" fmla="*/ 309 h 3681"/>
              <a:gd name="T68" fmla="*/ 900 w 3102"/>
              <a:gd name="T69" fmla="*/ 307 h 3681"/>
              <a:gd name="T70" fmla="*/ 865 w 3102"/>
              <a:gd name="T71" fmla="*/ 287 h 3681"/>
              <a:gd name="T72" fmla="*/ 845 w 3102"/>
              <a:gd name="T73" fmla="*/ 253 h 3681"/>
              <a:gd name="T74" fmla="*/ 843 w 3102"/>
              <a:gd name="T75" fmla="*/ 78 h 3681"/>
              <a:gd name="T76" fmla="*/ 853 w 3102"/>
              <a:gd name="T77" fmla="*/ 38 h 3681"/>
              <a:gd name="T78" fmla="*/ 881 w 3102"/>
              <a:gd name="T79" fmla="*/ 12 h 3681"/>
              <a:gd name="T80" fmla="*/ 920 w 3102"/>
              <a:gd name="T81" fmla="*/ 0 h 36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3102" h="3681">
                <a:moveTo>
                  <a:pt x="1321" y="309"/>
                </a:moveTo>
                <a:lnTo>
                  <a:pt x="1321" y="1301"/>
                </a:lnTo>
                <a:lnTo>
                  <a:pt x="1288" y="1365"/>
                </a:lnTo>
                <a:lnTo>
                  <a:pt x="896" y="2150"/>
                </a:lnTo>
                <a:lnTo>
                  <a:pt x="2154" y="2150"/>
                </a:lnTo>
                <a:lnTo>
                  <a:pt x="1733" y="1374"/>
                </a:lnTo>
                <a:lnTo>
                  <a:pt x="1697" y="1307"/>
                </a:lnTo>
                <a:lnTo>
                  <a:pt x="1697" y="309"/>
                </a:lnTo>
                <a:lnTo>
                  <a:pt x="1321" y="309"/>
                </a:lnTo>
                <a:close/>
                <a:moveTo>
                  <a:pt x="920" y="0"/>
                </a:moveTo>
                <a:lnTo>
                  <a:pt x="2105" y="0"/>
                </a:lnTo>
                <a:lnTo>
                  <a:pt x="2126" y="3"/>
                </a:lnTo>
                <a:lnTo>
                  <a:pt x="2145" y="12"/>
                </a:lnTo>
                <a:lnTo>
                  <a:pt x="2160" y="23"/>
                </a:lnTo>
                <a:lnTo>
                  <a:pt x="2172" y="38"/>
                </a:lnTo>
                <a:lnTo>
                  <a:pt x="2180" y="57"/>
                </a:lnTo>
                <a:lnTo>
                  <a:pt x="2182" y="78"/>
                </a:lnTo>
                <a:lnTo>
                  <a:pt x="2182" y="232"/>
                </a:lnTo>
                <a:lnTo>
                  <a:pt x="2180" y="253"/>
                </a:lnTo>
                <a:lnTo>
                  <a:pt x="2172" y="271"/>
                </a:lnTo>
                <a:lnTo>
                  <a:pt x="2160" y="287"/>
                </a:lnTo>
                <a:lnTo>
                  <a:pt x="2145" y="299"/>
                </a:lnTo>
                <a:lnTo>
                  <a:pt x="2126" y="307"/>
                </a:lnTo>
                <a:lnTo>
                  <a:pt x="2105" y="309"/>
                </a:lnTo>
                <a:lnTo>
                  <a:pt x="2008" y="309"/>
                </a:lnTo>
                <a:lnTo>
                  <a:pt x="2008" y="1229"/>
                </a:lnTo>
                <a:lnTo>
                  <a:pt x="2990" y="3043"/>
                </a:lnTo>
                <a:lnTo>
                  <a:pt x="3024" y="3097"/>
                </a:lnTo>
                <a:lnTo>
                  <a:pt x="3052" y="3152"/>
                </a:lnTo>
                <a:lnTo>
                  <a:pt x="3073" y="3204"/>
                </a:lnTo>
                <a:lnTo>
                  <a:pt x="3089" y="3254"/>
                </a:lnTo>
                <a:lnTo>
                  <a:pt x="3098" y="3303"/>
                </a:lnTo>
                <a:lnTo>
                  <a:pt x="3102" y="3349"/>
                </a:lnTo>
                <a:lnTo>
                  <a:pt x="3098" y="3395"/>
                </a:lnTo>
                <a:lnTo>
                  <a:pt x="3090" y="3437"/>
                </a:lnTo>
                <a:lnTo>
                  <a:pt x="3076" y="3475"/>
                </a:lnTo>
                <a:lnTo>
                  <a:pt x="3056" y="3512"/>
                </a:lnTo>
                <a:lnTo>
                  <a:pt x="3031" y="3546"/>
                </a:lnTo>
                <a:lnTo>
                  <a:pt x="3000" y="3576"/>
                </a:lnTo>
                <a:lnTo>
                  <a:pt x="2964" y="3603"/>
                </a:lnTo>
                <a:lnTo>
                  <a:pt x="2922" y="3626"/>
                </a:lnTo>
                <a:lnTo>
                  <a:pt x="2876" y="3645"/>
                </a:lnTo>
                <a:lnTo>
                  <a:pt x="2825" y="3661"/>
                </a:lnTo>
                <a:lnTo>
                  <a:pt x="2769" y="3671"/>
                </a:lnTo>
                <a:lnTo>
                  <a:pt x="2708" y="3678"/>
                </a:lnTo>
                <a:lnTo>
                  <a:pt x="2643" y="3681"/>
                </a:lnTo>
                <a:lnTo>
                  <a:pt x="464" y="3681"/>
                </a:lnTo>
                <a:lnTo>
                  <a:pt x="399" y="3678"/>
                </a:lnTo>
                <a:lnTo>
                  <a:pt x="338" y="3671"/>
                </a:lnTo>
                <a:lnTo>
                  <a:pt x="282" y="3660"/>
                </a:lnTo>
                <a:lnTo>
                  <a:pt x="231" y="3645"/>
                </a:lnTo>
                <a:lnTo>
                  <a:pt x="184" y="3625"/>
                </a:lnTo>
                <a:lnTo>
                  <a:pt x="143" y="3602"/>
                </a:lnTo>
                <a:lnTo>
                  <a:pt x="106" y="3574"/>
                </a:lnTo>
                <a:lnTo>
                  <a:pt x="74" y="3543"/>
                </a:lnTo>
                <a:lnTo>
                  <a:pt x="48" y="3510"/>
                </a:lnTo>
                <a:lnTo>
                  <a:pt x="28" y="3473"/>
                </a:lnTo>
                <a:lnTo>
                  <a:pt x="13" y="3433"/>
                </a:lnTo>
                <a:lnTo>
                  <a:pt x="4" y="3390"/>
                </a:lnTo>
                <a:lnTo>
                  <a:pt x="0" y="3346"/>
                </a:lnTo>
                <a:lnTo>
                  <a:pt x="2" y="3298"/>
                </a:lnTo>
                <a:lnTo>
                  <a:pt x="11" y="3250"/>
                </a:lnTo>
                <a:lnTo>
                  <a:pt x="25" y="3198"/>
                </a:lnTo>
                <a:lnTo>
                  <a:pt x="46" y="3145"/>
                </a:lnTo>
                <a:lnTo>
                  <a:pt x="72" y="3090"/>
                </a:lnTo>
                <a:lnTo>
                  <a:pt x="106" y="3035"/>
                </a:lnTo>
                <a:lnTo>
                  <a:pt x="1010" y="1229"/>
                </a:lnTo>
                <a:lnTo>
                  <a:pt x="1010" y="309"/>
                </a:lnTo>
                <a:lnTo>
                  <a:pt x="920" y="309"/>
                </a:lnTo>
                <a:lnTo>
                  <a:pt x="900" y="307"/>
                </a:lnTo>
                <a:lnTo>
                  <a:pt x="881" y="299"/>
                </a:lnTo>
                <a:lnTo>
                  <a:pt x="865" y="287"/>
                </a:lnTo>
                <a:lnTo>
                  <a:pt x="853" y="271"/>
                </a:lnTo>
                <a:lnTo>
                  <a:pt x="845" y="253"/>
                </a:lnTo>
                <a:lnTo>
                  <a:pt x="843" y="232"/>
                </a:lnTo>
                <a:lnTo>
                  <a:pt x="843" y="78"/>
                </a:lnTo>
                <a:lnTo>
                  <a:pt x="845" y="57"/>
                </a:lnTo>
                <a:lnTo>
                  <a:pt x="853" y="38"/>
                </a:lnTo>
                <a:lnTo>
                  <a:pt x="865" y="23"/>
                </a:lnTo>
                <a:lnTo>
                  <a:pt x="881" y="12"/>
                </a:lnTo>
                <a:lnTo>
                  <a:pt x="900" y="3"/>
                </a:lnTo>
                <a:lnTo>
                  <a:pt x="920" y="0"/>
                </a:lnTo>
                <a:close/>
              </a:path>
            </a:pathLst>
          </a:custGeom>
          <a:solidFill>
            <a:srgbClr val="56595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18" name="Группа 260"/>
          <p:cNvGrpSpPr/>
          <p:nvPr userDrawn="1"/>
        </p:nvGrpSpPr>
        <p:grpSpPr>
          <a:xfrm>
            <a:off x="2861081" y="2371392"/>
            <a:ext cx="246745" cy="390361"/>
            <a:chOff x="5943600" y="3198813"/>
            <a:chExt cx="2563813" cy="4056063"/>
          </a:xfrm>
          <a:solidFill>
            <a:srgbClr val="56595E"/>
          </a:solidFill>
        </p:grpSpPr>
        <p:sp>
          <p:nvSpPr>
            <p:cNvPr id="19" name="Freeform 232"/>
            <p:cNvSpPr>
              <a:spLocks/>
            </p:cNvSpPr>
            <p:nvPr/>
          </p:nvSpPr>
          <p:spPr bwMode="auto">
            <a:xfrm>
              <a:off x="6626225" y="6738938"/>
              <a:ext cx="1196975" cy="515938"/>
            </a:xfrm>
            <a:custGeom>
              <a:avLst/>
              <a:gdLst>
                <a:gd name="T0" fmla="*/ 0 w 1507"/>
                <a:gd name="T1" fmla="*/ 0 h 649"/>
                <a:gd name="T2" fmla="*/ 1507 w 1507"/>
                <a:gd name="T3" fmla="*/ 0 h 649"/>
                <a:gd name="T4" fmla="*/ 1507 w 1507"/>
                <a:gd name="T5" fmla="*/ 209 h 649"/>
                <a:gd name="T6" fmla="*/ 1503 w 1507"/>
                <a:gd name="T7" fmla="*/ 274 h 649"/>
                <a:gd name="T8" fmla="*/ 1488 w 1507"/>
                <a:gd name="T9" fmla="*/ 336 h 649"/>
                <a:gd name="T10" fmla="*/ 1464 w 1507"/>
                <a:gd name="T11" fmla="*/ 394 h 649"/>
                <a:gd name="T12" fmla="*/ 1434 w 1507"/>
                <a:gd name="T13" fmla="*/ 448 h 649"/>
                <a:gd name="T14" fmla="*/ 1396 w 1507"/>
                <a:gd name="T15" fmla="*/ 498 h 649"/>
                <a:gd name="T16" fmla="*/ 1351 w 1507"/>
                <a:gd name="T17" fmla="*/ 541 h 649"/>
                <a:gd name="T18" fmla="*/ 1301 w 1507"/>
                <a:gd name="T19" fmla="*/ 579 h 649"/>
                <a:gd name="T20" fmla="*/ 1246 w 1507"/>
                <a:gd name="T21" fmla="*/ 609 h 649"/>
                <a:gd name="T22" fmla="*/ 1185 w 1507"/>
                <a:gd name="T23" fmla="*/ 632 h 649"/>
                <a:gd name="T24" fmla="*/ 1121 w 1507"/>
                <a:gd name="T25" fmla="*/ 645 h 649"/>
                <a:gd name="T26" fmla="*/ 1054 w 1507"/>
                <a:gd name="T27" fmla="*/ 649 h 649"/>
                <a:gd name="T28" fmla="*/ 452 w 1507"/>
                <a:gd name="T29" fmla="*/ 649 h 649"/>
                <a:gd name="T30" fmla="*/ 385 w 1507"/>
                <a:gd name="T31" fmla="*/ 645 h 649"/>
                <a:gd name="T32" fmla="*/ 321 w 1507"/>
                <a:gd name="T33" fmla="*/ 632 h 649"/>
                <a:gd name="T34" fmla="*/ 262 w 1507"/>
                <a:gd name="T35" fmla="*/ 609 h 649"/>
                <a:gd name="T36" fmla="*/ 206 w 1507"/>
                <a:gd name="T37" fmla="*/ 579 h 649"/>
                <a:gd name="T38" fmla="*/ 155 w 1507"/>
                <a:gd name="T39" fmla="*/ 541 h 649"/>
                <a:gd name="T40" fmla="*/ 110 w 1507"/>
                <a:gd name="T41" fmla="*/ 498 h 649"/>
                <a:gd name="T42" fmla="*/ 73 w 1507"/>
                <a:gd name="T43" fmla="*/ 448 h 649"/>
                <a:gd name="T44" fmla="*/ 41 w 1507"/>
                <a:gd name="T45" fmla="*/ 394 h 649"/>
                <a:gd name="T46" fmla="*/ 19 w 1507"/>
                <a:gd name="T47" fmla="*/ 336 h 649"/>
                <a:gd name="T48" fmla="*/ 5 w 1507"/>
                <a:gd name="T49" fmla="*/ 274 h 649"/>
                <a:gd name="T50" fmla="*/ 0 w 1507"/>
                <a:gd name="T51" fmla="*/ 209 h 649"/>
                <a:gd name="T52" fmla="*/ 0 w 1507"/>
                <a:gd name="T53" fmla="*/ 0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07" h="649">
                  <a:moveTo>
                    <a:pt x="0" y="0"/>
                  </a:moveTo>
                  <a:lnTo>
                    <a:pt x="1507" y="0"/>
                  </a:lnTo>
                  <a:lnTo>
                    <a:pt x="1507" y="209"/>
                  </a:lnTo>
                  <a:lnTo>
                    <a:pt x="1503" y="274"/>
                  </a:lnTo>
                  <a:lnTo>
                    <a:pt x="1488" y="336"/>
                  </a:lnTo>
                  <a:lnTo>
                    <a:pt x="1464" y="394"/>
                  </a:lnTo>
                  <a:lnTo>
                    <a:pt x="1434" y="448"/>
                  </a:lnTo>
                  <a:lnTo>
                    <a:pt x="1396" y="498"/>
                  </a:lnTo>
                  <a:lnTo>
                    <a:pt x="1351" y="541"/>
                  </a:lnTo>
                  <a:lnTo>
                    <a:pt x="1301" y="579"/>
                  </a:lnTo>
                  <a:lnTo>
                    <a:pt x="1246" y="609"/>
                  </a:lnTo>
                  <a:lnTo>
                    <a:pt x="1185" y="632"/>
                  </a:lnTo>
                  <a:lnTo>
                    <a:pt x="1121" y="645"/>
                  </a:lnTo>
                  <a:lnTo>
                    <a:pt x="1054" y="649"/>
                  </a:lnTo>
                  <a:lnTo>
                    <a:pt x="452" y="649"/>
                  </a:lnTo>
                  <a:lnTo>
                    <a:pt x="385" y="645"/>
                  </a:lnTo>
                  <a:lnTo>
                    <a:pt x="321" y="632"/>
                  </a:lnTo>
                  <a:lnTo>
                    <a:pt x="262" y="609"/>
                  </a:lnTo>
                  <a:lnTo>
                    <a:pt x="206" y="579"/>
                  </a:lnTo>
                  <a:lnTo>
                    <a:pt x="155" y="541"/>
                  </a:lnTo>
                  <a:lnTo>
                    <a:pt x="110" y="498"/>
                  </a:lnTo>
                  <a:lnTo>
                    <a:pt x="73" y="448"/>
                  </a:lnTo>
                  <a:lnTo>
                    <a:pt x="41" y="394"/>
                  </a:lnTo>
                  <a:lnTo>
                    <a:pt x="19" y="336"/>
                  </a:lnTo>
                  <a:lnTo>
                    <a:pt x="5" y="274"/>
                  </a:lnTo>
                  <a:lnTo>
                    <a:pt x="0" y="20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0" name="Freeform 233"/>
            <p:cNvSpPr>
              <a:spLocks/>
            </p:cNvSpPr>
            <p:nvPr/>
          </p:nvSpPr>
          <p:spPr bwMode="auto">
            <a:xfrm>
              <a:off x="5943600" y="3198813"/>
              <a:ext cx="2563813" cy="3384550"/>
            </a:xfrm>
            <a:custGeom>
              <a:avLst/>
              <a:gdLst>
                <a:gd name="T0" fmla="*/ 1864 w 3229"/>
                <a:gd name="T1" fmla="*/ 20 h 4264"/>
                <a:gd name="T2" fmla="*/ 2215 w 3229"/>
                <a:gd name="T3" fmla="*/ 115 h 4264"/>
                <a:gd name="T4" fmla="*/ 2528 w 3229"/>
                <a:gd name="T5" fmla="*/ 280 h 4264"/>
                <a:gd name="T6" fmla="*/ 2796 w 3229"/>
                <a:gd name="T7" fmla="*/ 506 h 4264"/>
                <a:gd name="T8" fmla="*/ 3009 w 3229"/>
                <a:gd name="T9" fmla="*/ 786 h 4264"/>
                <a:gd name="T10" fmla="*/ 3154 w 3229"/>
                <a:gd name="T11" fmla="*/ 1107 h 4264"/>
                <a:gd name="T12" fmla="*/ 3224 w 3229"/>
                <a:gd name="T13" fmla="*/ 1461 h 4264"/>
                <a:gd name="T14" fmla="*/ 3210 w 3229"/>
                <a:gd name="T15" fmla="*/ 1827 h 4264"/>
                <a:gd name="T16" fmla="*/ 3113 w 3229"/>
                <a:gd name="T17" fmla="*/ 2173 h 4264"/>
                <a:gd name="T18" fmla="*/ 2934 w 3229"/>
                <a:gd name="T19" fmla="*/ 2494 h 4264"/>
                <a:gd name="T20" fmla="*/ 2793 w 3229"/>
                <a:gd name="T21" fmla="*/ 2697 h 4264"/>
                <a:gd name="T22" fmla="*/ 2694 w 3229"/>
                <a:gd name="T23" fmla="*/ 2848 h 4264"/>
                <a:gd name="T24" fmla="*/ 2632 w 3229"/>
                <a:gd name="T25" fmla="*/ 2960 h 4264"/>
                <a:gd name="T26" fmla="*/ 2595 w 3229"/>
                <a:gd name="T27" fmla="*/ 3038 h 4264"/>
                <a:gd name="T28" fmla="*/ 2579 w 3229"/>
                <a:gd name="T29" fmla="*/ 3093 h 4264"/>
                <a:gd name="T30" fmla="*/ 2576 w 3229"/>
                <a:gd name="T31" fmla="*/ 3134 h 4264"/>
                <a:gd name="T32" fmla="*/ 2685 w 3229"/>
                <a:gd name="T33" fmla="*/ 3437 h 4264"/>
                <a:gd name="T34" fmla="*/ 2752 w 3229"/>
                <a:gd name="T35" fmla="*/ 3461 h 4264"/>
                <a:gd name="T36" fmla="*/ 2788 w 3229"/>
                <a:gd name="T37" fmla="*/ 3522 h 4264"/>
                <a:gd name="T38" fmla="*/ 2788 w 3229"/>
                <a:gd name="T39" fmla="*/ 4165 h 4264"/>
                <a:gd name="T40" fmla="*/ 2742 w 3229"/>
                <a:gd name="T41" fmla="*/ 4239 h 4264"/>
                <a:gd name="T42" fmla="*/ 2657 w 3229"/>
                <a:gd name="T43" fmla="*/ 4264 h 4264"/>
                <a:gd name="T44" fmla="*/ 513 w 3229"/>
                <a:gd name="T45" fmla="*/ 4253 h 4264"/>
                <a:gd name="T46" fmla="*/ 450 w 3229"/>
                <a:gd name="T47" fmla="*/ 4196 h 4264"/>
                <a:gd name="T48" fmla="*/ 438 w 3229"/>
                <a:gd name="T49" fmla="*/ 3554 h 4264"/>
                <a:gd name="T50" fmla="*/ 460 w 3229"/>
                <a:gd name="T51" fmla="*/ 3477 h 4264"/>
                <a:gd name="T52" fmla="*/ 519 w 3229"/>
                <a:gd name="T53" fmla="*/ 3442 h 4264"/>
                <a:gd name="T54" fmla="*/ 652 w 3229"/>
                <a:gd name="T55" fmla="*/ 3436 h 4264"/>
                <a:gd name="T56" fmla="*/ 648 w 3229"/>
                <a:gd name="T57" fmla="*/ 3099 h 4264"/>
                <a:gd name="T58" fmla="*/ 629 w 3229"/>
                <a:gd name="T59" fmla="*/ 3032 h 4264"/>
                <a:gd name="T60" fmla="*/ 585 w 3229"/>
                <a:gd name="T61" fmla="*/ 2938 h 4264"/>
                <a:gd name="T62" fmla="*/ 509 w 3229"/>
                <a:gd name="T63" fmla="*/ 2810 h 4264"/>
                <a:gd name="T64" fmla="*/ 394 w 3229"/>
                <a:gd name="T65" fmla="*/ 2638 h 4264"/>
                <a:gd name="T66" fmla="*/ 279 w 3229"/>
                <a:gd name="T67" fmla="*/ 2476 h 4264"/>
                <a:gd name="T68" fmla="*/ 152 w 3229"/>
                <a:gd name="T69" fmla="*/ 2253 h 4264"/>
                <a:gd name="T70" fmla="*/ 38 w 3229"/>
                <a:gd name="T71" fmla="*/ 1927 h 4264"/>
                <a:gd name="T72" fmla="*/ 0 w 3229"/>
                <a:gd name="T73" fmla="*/ 1584 h 4264"/>
                <a:gd name="T74" fmla="*/ 42 w 3229"/>
                <a:gd name="T75" fmla="*/ 1222 h 4264"/>
                <a:gd name="T76" fmla="*/ 164 w 3229"/>
                <a:gd name="T77" fmla="*/ 888 h 4264"/>
                <a:gd name="T78" fmla="*/ 355 w 3229"/>
                <a:gd name="T79" fmla="*/ 594 h 4264"/>
                <a:gd name="T80" fmla="*/ 605 w 3229"/>
                <a:gd name="T81" fmla="*/ 350 h 4264"/>
                <a:gd name="T82" fmla="*/ 906 w 3229"/>
                <a:gd name="T83" fmla="*/ 162 h 4264"/>
                <a:gd name="T84" fmla="*/ 1244 w 3229"/>
                <a:gd name="T85" fmla="*/ 43 h 4264"/>
                <a:gd name="T86" fmla="*/ 1615 w 3229"/>
                <a:gd name="T87" fmla="*/ 0 h 4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229" h="4264">
                  <a:moveTo>
                    <a:pt x="1615" y="0"/>
                  </a:moveTo>
                  <a:lnTo>
                    <a:pt x="1741" y="5"/>
                  </a:lnTo>
                  <a:lnTo>
                    <a:pt x="1864" y="20"/>
                  </a:lnTo>
                  <a:lnTo>
                    <a:pt x="1984" y="43"/>
                  </a:lnTo>
                  <a:lnTo>
                    <a:pt x="2102" y="75"/>
                  </a:lnTo>
                  <a:lnTo>
                    <a:pt x="2215" y="115"/>
                  </a:lnTo>
                  <a:lnTo>
                    <a:pt x="2324" y="162"/>
                  </a:lnTo>
                  <a:lnTo>
                    <a:pt x="2429" y="217"/>
                  </a:lnTo>
                  <a:lnTo>
                    <a:pt x="2528" y="280"/>
                  </a:lnTo>
                  <a:lnTo>
                    <a:pt x="2624" y="350"/>
                  </a:lnTo>
                  <a:lnTo>
                    <a:pt x="2713" y="425"/>
                  </a:lnTo>
                  <a:lnTo>
                    <a:pt x="2796" y="506"/>
                  </a:lnTo>
                  <a:lnTo>
                    <a:pt x="2875" y="594"/>
                  </a:lnTo>
                  <a:lnTo>
                    <a:pt x="2945" y="688"/>
                  </a:lnTo>
                  <a:lnTo>
                    <a:pt x="3009" y="786"/>
                  </a:lnTo>
                  <a:lnTo>
                    <a:pt x="3065" y="888"/>
                  </a:lnTo>
                  <a:lnTo>
                    <a:pt x="3114" y="996"/>
                  </a:lnTo>
                  <a:lnTo>
                    <a:pt x="3154" y="1107"/>
                  </a:lnTo>
                  <a:lnTo>
                    <a:pt x="3186" y="1222"/>
                  </a:lnTo>
                  <a:lnTo>
                    <a:pt x="3210" y="1340"/>
                  </a:lnTo>
                  <a:lnTo>
                    <a:pt x="3224" y="1461"/>
                  </a:lnTo>
                  <a:lnTo>
                    <a:pt x="3229" y="1584"/>
                  </a:lnTo>
                  <a:lnTo>
                    <a:pt x="3224" y="1705"/>
                  </a:lnTo>
                  <a:lnTo>
                    <a:pt x="3210" y="1827"/>
                  </a:lnTo>
                  <a:lnTo>
                    <a:pt x="3186" y="1945"/>
                  </a:lnTo>
                  <a:lnTo>
                    <a:pt x="3154" y="2060"/>
                  </a:lnTo>
                  <a:lnTo>
                    <a:pt x="3113" y="2173"/>
                  </a:lnTo>
                  <a:lnTo>
                    <a:pt x="3062" y="2285"/>
                  </a:lnTo>
                  <a:lnTo>
                    <a:pt x="3002" y="2392"/>
                  </a:lnTo>
                  <a:lnTo>
                    <a:pt x="2934" y="2494"/>
                  </a:lnTo>
                  <a:lnTo>
                    <a:pt x="2881" y="2567"/>
                  </a:lnTo>
                  <a:lnTo>
                    <a:pt x="2835" y="2634"/>
                  </a:lnTo>
                  <a:lnTo>
                    <a:pt x="2793" y="2697"/>
                  </a:lnTo>
                  <a:lnTo>
                    <a:pt x="2755" y="2752"/>
                  </a:lnTo>
                  <a:lnTo>
                    <a:pt x="2723" y="2802"/>
                  </a:lnTo>
                  <a:lnTo>
                    <a:pt x="2694" y="2848"/>
                  </a:lnTo>
                  <a:lnTo>
                    <a:pt x="2670" y="2890"/>
                  </a:lnTo>
                  <a:lnTo>
                    <a:pt x="2649" y="2926"/>
                  </a:lnTo>
                  <a:lnTo>
                    <a:pt x="2632" y="2960"/>
                  </a:lnTo>
                  <a:lnTo>
                    <a:pt x="2618" y="2989"/>
                  </a:lnTo>
                  <a:lnTo>
                    <a:pt x="2605" y="3014"/>
                  </a:lnTo>
                  <a:lnTo>
                    <a:pt x="2595" y="3038"/>
                  </a:lnTo>
                  <a:lnTo>
                    <a:pt x="2589" y="3059"/>
                  </a:lnTo>
                  <a:lnTo>
                    <a:pt x="2584" y="3077"/>
                  </a:lnTo>
                  <a:lnTo>
                    <a:pt x="2579" y="3093"/>
                  </a:lnTo>
                  <a:lnTo>
                    <a:pt x="2578" y="3108"/>
                  </a:lnTo>
                  <a:lnTo>
                    <a:pt x="2576" y="3121"/>
                  </a:lnTo>
                  <a:lnTo>
                    <a:pt x="2576" y="3134"/>
                  </a:lnTo>
                  <a:lnTo>
                    <a:pt x="2576" y="3436"/>
                  </a:lnTo>
                  <a:lnTo>
                    <a:pt x="2657" y="3436"/>
                  </a:lnTo>
                  <a:lnTo>
                    <a:pt x="2685" y="3437"/>
                  </a:lnTo>
                  <a:lnTo>
                    <a:pt x="2710" y="3442"/>
                  </a:lnTo>
                  <a:lnTo>
                    <a:pt x="2733" y="3450"/>
                  </a:lnTo>
                  <a:lnTo>
                    <a:pt x="2752" y="3461"/>
                  </a:lnTo>
                  <a:lnTo>
                    <a:pt x="2769" y="3477"/>
                  </a:lnTo>
                  <a:lnTo>
                    <a:pt x="2780" y="3498"/>
                  </a:lnTo>
                  <a:lnTo>
                    <a:pt x="2788" y="3522"/>
                  </a:lnTo>
                  <a:lnTo>
                    <a:pt x="2792" y="3554"/>
                  </a:lnTo>
                  <a:lnTo>
                    <a:pt x="2792" y="4130"/>
                  </a:lnTo>
                  <a:lnTo>
                    <a:pt x="2788" y="4165"/>
                  </a:lnTo>
                  <a:lnTo>
                    <a:pt x="2779" y="4196"/>
                  </a:lnTo>
                  <a:lnTo>
                    <a:pt x="2763" y="4220"/>
                  </a:lnTo>
                  <a:lnTo>
                    <a:pt x="2742" y="4239"/>
                  </a:lnTo>
                  <a:lnTo>
                    <a:pt x="2717" y="4253"/>
                  </a:lnTo>
                  <a:lnTo>
                    <a:pt x="2688" y="4261"/>
                  </a:lnTo>
                  <a:lnTo>
                    <a:pt x="2657" y="4264"/>
                  </a:lnTo>
                  <a:lnTo>
                    <a:pt x="572" y="4264"/>
                  </a:lnTo>
                  <a:lnTo>
                    <a:pt x="541" y="4261"/>
                  </a:lnTo>
                  <a:lnTo>
                    <a:pt x="513" y="4253"/>
                  </a:lnTo>
                  <a:lnTo>
                    <a:pt x="487" y="4239"/>
                  </a:lnTo>
                  <a:lnTo>
                    <a:pt x="466" y="4220"/>
                  </a:lnTo>
                  <a:lnTo>
                    <a:pt x="450" y="4196"/>
                  </a:lnTo>
                  <a:lnTo>
                    <a:pt x="441" y="4165"/>
                  </a:lnTo>
                  <a:lnTo>
                    <a:pt x="438" y="4130"/>
                  </a:lnTo>
                  <a:lnTo>
                    <a:pt x="438" y="3554"/>
                  </a:lnTo>
                  <a:lnTo>
                    <a:pt x="439" y="3522"/>
                  </a:lnTo>
                  <a:lnTo>
                    <a:pt x="447" y="3498"/>
                  </a:lnTo>
                  <a:lnTo>
                    <a:pt x="460" y="3477"/>
                  </a:lnTo>
                  <a:lnTo>
                    <a:pt x="476" y="3461"/>
                  </a:lnTo>
                  <a:lnTo>
                    <a:pt x="497" y="3450"/>
                  </a:lnTo>
                  <a:lnTo>
                    <a:pt x="519" y="3442"/>
                  </a:lnTo>
                  <a:lnTo>
                    <a:pt x="545" y="3437"/>
                  </a:lnTo>
                  <a:lnTo>
                    <a:pt x="572" y="3436"/>
                  </a:lnTo>
                  <a:lnTo>
                    <a:pt x="652" y="3436"/>
                  </a:lnTo>
                  <a:lnTo>
                    <a:pt x="652" y="3134"/>
                  </a:lnTo>
                  <a:lnTo>
                    <a:pt x="652" y="3116"/>
                  </a:lnTo>
                  <a:lnTo>
                    <a:pt x="648" y="3099"/>
                  </a:lnTo>
                  <a:lnTo>
                    <a:pt x="645" y="3078"/>
                  </a:lnTo>
                  <a:lnTo>
                    <a:pt x="639" y="3056"/>
                  </a:lnTo>
                  <a:lnTo>
                    <a:pt x="629" y="3032"/>
                  </a:lnTo>
                  <a:lnTo>
                    <a:pt x="618" y="3003"/>
                  </a:lnTo>
                  <a:lnTo>
                    <a:pt x="602" y="2973"/>
                  </a:lnTo>
                  <a:lnTo>
                    <a:pt x="585" y="2938"/>
                  </a:lnTo>
                  <a:lnTo>
                    <a:pt x="564" y="2899"/>
                  </a:lnTo>
                  <a:lnTo>
                    <a:pt x="538" y="2858"/>
                  </a:lnTo>
                  <a:lnTo>
                    <a:pt x="509" y="2810"/>
                  </a:lnTo>
                  <a:lnTo>
                    <a:pt x="474" y="2757"/>
                  </a:lnTo>
                  <a:lnTo>
                    <a:pt x="438" y="2701"/>
                  </a:lnTo>
                  <a:lnTo>
                    <a:pt x="394" y="2638"/>
                  </a:lnTo>
                  <a:lnTo>
                    <a:pt x="347" y="2569"/>
                  </a:lnTo>
                  <a:lnTo>
                    <a:pt x="292" y="2494"/>
                  </a:lnTo>
                  <a:lnTo>
                    <a:pt x="279" y="2476"/>
                  </a:lnTo>
                  <a:lnTo>
                    <a:pt x="268" y="2456"/>
                  </a:lnTo>
                  <a:lnTo>
                    <a:pt x="206" y="2355"/>
                  </a:lnTo>
                  <a:lnTo>
                    <a:pt x="152" y="2253"/>
                  </a:lnTo>
                  <a:lnTo>
                    <a:pt x="105" y="2147"/>
                  </a:lnTo>
                  <a:lnTo>
                    <a:pt x="67" y="2039"/>
                  </a:lnTo>
                  <a:lnTo>
                    <a:pt x="38" y="1927"/>
                  </a:lnTo>
                  <a:lnTo>
                    <a:pt x="16" y="1814"/>
                  </a:lnTo>
                  <a:lnTo>
                    <a:pt x="3" y="1700"/>
                  </a:lnTo>
                  <a:lnTo>
                    <a:pt x="0" y="1584"/>
                  </a:lnTo>
                  <a:lnTo>
                    <a:pt x="5" y="1461"/>
                  </a:lnTo>
                  <a:lnTo>
                    <a:pt x="19" y="1340"/>
                  </a:lnTo>
                  <a:lnTo>
                    <a:pt x="42" y="1222"/>
                  </a:lnTo>
                  <a:lnTo>
                    <a:pt x="75" y="1107"/>
                  </a:lnTo>
                  <a:lnTo>
                    <a:pt x="115" y="996"/>
                  </a:lnTo>
                  <a:lnTo>
                    <a:pt x="164" y="888"/>
                  </a:lnTo>
                  <a:lnTo>
                    <a:pt x="220" y="786"/>
                  </a:lnTo>
                  <a:lnTo>
                    <a:pt x="284" y="688"/>
                  </a:lnTo>
                  <a:lnTo>
                    <a:pt x="355" y="594"/>
                  </a:lnTo>
                  <a:lnTo>
                    <a:pt x="431" y="506"/>
                  </a:lnTo>
                  <a:lnTo>
                    <a:pt x="516" y="425"/>
                  </a:lnTo>
                  <a:lnTo>
                    <a:pt x="605" y="350"/>
                  </a:lnTo>
                  <a:lnTo>
                    <a:pt x="700" y="280"/>
                  </a:lnTo>
                  <a:lnTo>
                    <a:pt x="800" y="217"/>
                  </a:lnTo>
                  <a:lnTo>
                    <a:pt x="906" y="162"/>
                  </a:lnTo>
                  <a:lnTo>
                    <a:pt x="1014" y="115"/>
                  </a:lnTo>
                  <a:lnTo>
                    <a:pt x="1128" y="75"/>
                  </a:lnTo>
                  <a:lnTo>
                    <a:pt x="1244" y="43"/>
                  </a:lnTo>
                  <a:lnTo>
                    <a:pt x="1365" y="20"/>
                  </a:lnTo>
                  <a:lnTo>
                    <a:pt x="1488" y="5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21" name="Freeform 267"/>
          <p:cNvSpPr>
            <a:spLocks noEditPoints="1"/>
          </p:cNvSpPr>
          <p:nvPr userDrawn="1"/>
        </p:nvSpPr>
        <p:spPr bwMode="auto">
          <a:xfrm>
            <a:off x="1022370" y="2530940"/>
            <a:ext cx="274320" cy="272827"/>
          </a:xfrm>
          <a:custGeom>
            <a:avLst/>
            <a:gdLst>
              <a:gd name="T0" fmla="*/ 1704 w 3859"/>
              <a:gd name="T1" fmla="*/ 1150 h 3835"/>
              <a:gd name="T2" fmla="*/ 1443 w 3859"/>
              <a:gd name="T3" fmla="*/ 1281 h 3835"/>
              <a:gd name="T4" fmla="*/ 1248 w 3859"/>
              <a:gd name="T5" fmla="*/ 1494 h 3835"/>
              <a:gd name="T6" fmla="*/ 1139 w 3859"/>
              <a:gd name="T7" fmla="*/ 1766 h 3835"/>
              <a:gd name="T8" fmla="*/ 1139 w 3859"/>
              <a:gd name="T9" fmla="*/ 2070 h 3835"/>
              <a:gd name="T10" fmla="*/ 1248 w 3859"/>
              <a:gd name="T11" fmla="*/ 2343 h 3835"/>
              <a:gd name="T12" fmla="*/ 1443 w 3859"/>
              <a:gd name="T13" fmla="*/ 2555 h 3835"/>
              <a:gd name="T14" fmla="*/ 1704 w 3859"/>
              <a:gd name="T15" fmla="*/ 2686 h 3835"/>
              <a:gd name="T16" fmla="*/ 2008 w 3859"/>
              <a:gd name="T17" fmla="*/ 2715 h 3835"/>
              <a:gd name="T18" fmla="*/ 2293 w 3859"/>
              <a:gd name="T19" fmla="*/ 2632 h 3835"/>
              <a:gd name="T20" fmla="*/ 2524 w 3859"/>
              <a:gd name="T21" fmla="*/ 2458 h 3835"/>
              <a:gd name="T22" fmla="*/ 2679 w 3859"/>
              <a:gd name="T23" fmla="*/ 2213 h 3835"/>
              <a:gd name="T24" fmla="*/ 2734 w 3859"/>
              <a:gd name="T25" fmla="*/ 1918 h 3835"/>
              <a:gd name="T26" fmla="*/ 2679 w 3859"/>
              <a:gd name="T27" fmla="*/ 1624 h 3835"/>
              <a:gd name="T28" fmla="*/ 2524 w 3859"/>
              <a:gd name="T29" fmla="*/ 1379 h 3835"/>
              <a:gd name="T30" fmla="*/ 2293 w 3859"/>
              <a:gd name="T31" fmla="*/ 1204 h 3835"/>
              <a:gd name="T32" fmla="*/ 2008 w 3859"/>
              <a:gd name="T33" fmla="*/ 1122 h 3835"/>
              <a:gd name="T34" fmla="*/ 2178 w 3859"/>
              <a:gd name="T35" fmla="*/ 4 h 3835"/>
              <a:gd name="T36" fmla="*/ 2245 w 3859"/>
              <a:gd name="T37" fmla="*/ 58 h 3835"/>
              <a:gd name="T38" fmla="*/ 2480 w 3859"/>
              <a:gd name="T39" fmla="*/ 588 h 3835"/>
              <a:gd name="T40" fmla="*/ 3028 w 3859"/>
              <a:gd name="T41" fmla="*/ 373 h 3835"/>
              <a:gd name="T42" fmla="*/ 3113 w 3859"/>
              <a:gd name="T43" fmla="*/ 381 h 3835"/>
              <a:gd name="T44" fmla="*/ 3484 w 3859"/>
              <a:gd name="T45" fmla="*/ 761 h 3835"/>
              <a:gd name="T46" fmla="*/ 3475 w 3859"/>
              <a:gd name="T47" fmla="*/ 845 h 3835"/>
              <a:gd name="T48" fmla="*/ 3316 w 3859"/>
              <a:gd name="T49" fmla="*/ 1504 h 3835"/>
              <a:gd name="T50" fmla="*/ 3836 w 3859"/>
              <a:gd name="T51" fmla="*/ 1624 h 3835"/>
              <a:gd name="T52" fmla="*/ 3859 w 3859"/>
              <a:gd name="T53" fmla="*/ 2150 h 3835"/>
              <a:gd name="T54" fmla="*/ 3821 w 3859"/>
              <a:gd name="T55" fmla="*/ 2226 h 3835"/>
              <a:gd name="T56" fmla="*/ 3285 w 3859"/>
              <a:gd name="T57" fmla="*/ 2426 h 3835"/>
              <a:gd name="T58" fmla="*/ 3480 w 3859"/>
              <a:gd name="T59" fmla="*/ 3011 h 3835"/>
              <a:gd name="T60" fmla="*/ 3471 w 3859"/>
              <a:gd name="T61" fmla="*/ 3095 h 3835"/>
              <a:gd name="T62" fmla="*/ 3089 w 3859"/>
              <a:gd name="T63" fmla="*/ 3464 h 3835"/>
              <a:gd name="T64" fmla="*/ 3004 w 3859"/>
              <a:gd name="T65" fmla="*/ 3453 h 3835"/>
              <a:gd name="T66" fmla="*/ 2339 w 3859"/>
              <a:gd name="T67" fmla="*/ 3298 h 3835"/>
              <a:gd name="T68" fmla="*/ 2218 w 3859"/>
              <a:gd name="T69" fmla="*/ 3812 h 3835"/>
              <a:gd name="T70" fmla="*/ 1688 w 3859"/>
              <a:gd name="T71" fmla="*/ 3835 h 3835"/>
              <a:gd name="T72" fmla="*/ 1612 w 3859"/>
              <a:gd name="T73" fmla="*/ 3797 h 3835"/>
              <a:gd name="T74" fmla="*/ 1415 w 3859"/>
              <a:gd name="T75" fmla="*/ 3263 h 3835"/>
              <a:gd name="T76" fmla="*/ 837 w 3859"/>
              <a:gd name="T77" fmla="*/ 3458 h 3835"/>
              <a:gd name="T78" fmla="*/ 751 w 3859"/>
              <a:gd name="T79" fmla="*/ 3449 h 3835"/>
              <a:gd name="T80" fmla="*/ 380 w 3859"/>
              <a:gd name="T81" fmla="*/ 3070 h 3835"/>
              <a:gd name="T82" fmla="*/ 390 w 3859"/>
              <a:gd name="T83" fmla="*/ 2986 h 3835"/>
              <a:gd name="T84" fmla="*/ 543 w 3859"/>
              <a:gd name="T85" fmla="*/ 2332 h 3835"/>
              <a:gd name="T86" fmla="*/ 23 w 3859"/>
              <a:gd name="T87" fmla="*/ 2212 h 3835"/>
              <a:gd name="T88" fmla="*/ 0 w 3859"/>
              <a:gd name="T89" fmla="*/ 1684 h 3835"/>
              <a:gd name="T90" fmla="*/ 38 w 3859"/>
              <a:gd name="T91" fmla="*/ 1609 h 3835"/>
              <a:gd name="T92" fmla="*/ 574 w 3859"/>
              <a:gd name="T93" fmla="*/ 1414 h 3835"/>
              <a:gd name="T94" fmla="*/ 376 w 3859"/>
              <a:gd name="T95" fmla="*/ 832 h 3835"/>
              <a:gd name="T96" fmla="*/ 383 w 3859"/>
              <a:gd name="T97" fmla="*/ 747 h 3835"/>
              <a:gd name="T98" fmla="*/ 767 w 3859"/>
              <a:gd name="T99" fmla="*/ 378 h 3835"/>
              <a:gd name="T100" fmla="*/ 851 w 3859"/>
              <a:gd name="T101" fmla="*/ 388 h 3835"/>
              <a:gd name="T102" fmla="*/ 1506 w 3859"/>
              <a:gd name="T103" fmla="*/ 542 h 3835"/>
              <a:gd name="T104" fmla="*/ 1627 w 3859"/>
              <a:gd name="T105" fmla="*/ 23 h 38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859" h="3835">
                <a:moveTo>
                  <a:pt x="1930" y="1118"/>
                </a:moveTo>
                <a:lnTo>
                  <a:pt x="1853" y="1122"/>
                </a:lnTo>
                <a:lnTo>
                  <a:pt x="1777" y="1132"/>
                </a:lnTo>
                <a:lnTo>
                  <a:pt x="1704" y="1150"/>
                </a:lnTo>
                <a:lnTo>
                  <a:pt x="1634" y="1174"/>
                </a:lnTo>
                <a:lnTo>
                  <a:pt x="1566" y="1204"/>
                </a:lnTo>
                <a:lnTo>
                  <a:pt x="1503" y="1241"/>
                </a:lnTo>
                <a:lnTo>
                  <a:pt x="1443" y="1281"/>
                </a:lnTo>
                <a:lnTo>
                  <a:pt x="1387" y="1328"/>
                </a:lnTo>
                <a:lnTo>
                  <a:pt x="1335" y="1379"/>
                </a:lnTo>
                <a:lnTo>
                  <a:pt x="1289" y="1434"/>
                </a:lnTo>
                <a:lnTo>
                  <a:pt x="1248" y="1494"/>
                </a:lnTo>
                <a:lnTo>
                  <a:pt x="1212" y="1557"/>
                </a:lnTo>
                <a:lnTo>
                  <a:pt x="1181" y="1624"/>
                </a:lnTo>
                <a:lnTo>
                  <a:pt x="1157" y="1694"/>
                </a:lnTo>
                <a:lnTo>
                  <a:pt x="1139" y="1766"/>
                </a:lnTo>
                <a:lnTo>
                  <a:pt x="1128" y="1841"/>
                </a:lnTo>
                <a:lnTo>
                  <a:pt x="1125" y="1918"/>
                </a:lnTo>
                <a:lnTo>
                  <a:pt x="1128" y="1995"/>
                </a:lnTo>
                <a:lnTo>
                  <a:pt x="1139" y="2070"/>
                </a:lnTo>
                <a:lnTo>
                  <a:pt x="1157" y="2143"/>
                </a:lnTo>
                <a:lnTo>
                  <a:pt x="1181" y="2213"/>
                </a:lnTo>
                <a:lnTo>
                  <a:pt x="1212" y="2279"/>
                </a:lnTo>
                <a:lnTo>
                  <a:pt x="1248" y="2343"/>
                </a:lnTo>
                <a:lnTo>
                  <a:pt x="1289" y="2403"/>
                </a:lnTo>
                <a:lnTo>
                  <a:pt x="1335" y="2458"/>
                </a:lnTo>
                <a:lnTo>
                  <a:pt x="1387" y="2508"/>
                </a:lnTo>
                <a:lnTo>
                  <a:pt x="1443" y="2555"/>
                </a:lnTo>
                <a:lnTo>
                  <a:pt x="1503" y="2596"/>
                </a:lnTo>
                <a:lnTo>
                  <a:pt x="1566" y="2632"/>
                </a:lnTo>
                <a:lnTo>
                  <a:pt x="1634" y="2662"/>
                </a:lnTo>
                <a:lnTo>
                  <a:pt x="1704" y="2686"/>
                </a:lnTo>
                <a:lnTo>
                  <a:pt x="1777" y="2704"/>
                </a:lnTo>
                <a:lnTo>
                  <a:pt x="1853" y="2715"/>
                </a:lnTo>
                <a:lnTo>
                  <a:pt x="1930" y="2719"/>
                </a:lnTo>
                <a:lnTo>
                  <a:pt x="2008" y="2715"/>
                </a:lnTo>
                <a:lnTo>
                  <a:pt x="2083" y="2704"/>
                </a:lnTo>
                <a:lnTo>
                  <a:pt x="2156" y="2686"/>
                </a:lnTo>
                <a:lnTo>
                  <a:pt x="2227" y="2662"/>
                </a:lnTo>
                <a:lnTo>
                  <a:pt x="2293" y="2632"/>
                </a:lnTo>
                <a:lnTo>
                  <a:pt x="2357" y="2596"/>
                </a:lnTo>
                <a:lnTo>
                  <a:pt x="2416" y="2555"/>
                </a:lnTo>
                <a:lnTo>
                  <a:pt x="2473" y="2508"/>
                </a:lnTo>
                <a:lnTo>
                  <a:pt x="2524" y="2458"/>
                </a:lnTo>
                <a:lnTo>
                  <a:pt x="2571" y="2403"/>
                </a:lnTo>
                <a:lnTo>
                  <a:pt x="2612" y="2343"/>
                </a:lnTo>
                <a:lnTo>
                  <a:pt x="2649" y="2279"/>
                </a:lnTo>
                <a:lnTo>
                  <a:pt x="2679" y="2213"/>
                </a:lnTo>
                <a:lnTo>
                  <a:pt x="2703" y="2143"/>
                </a:lnTo>
                <a:lnTo>
                  <a:pt x="2720" y="2070"/>
                </a:lnTo>
                <a:lnTo>
                  <a:pt x="2731" y="1995"/>
                </a:lnTo>
                <a:lnTo>
                  <a:pt x="2734" y="1918"/>
                </a:lnTo>
                <a:lnTo>
                  <a:pt x="2731" y="1841"/>
                </a:lnTo>
                <a:lnTo>
                  <a:pt x="2720" y="1766"/>
                </a:lnTo>
                <a:lnTo>
                  <a:pt x="2703" y="1694"/>
                </a:lnTo>
                <a:lnTo>
                  <a:pt x="2679" y="1624"/>
                </a:lnTo>
                <a:lnTo>
                  <a:pt x="2649" y="1557"/>
                </a:lnTo>
                <a:lnTo>
                  <a:pt x="2612" y="1494"/>
                </a:lnTo>
                <a:lnTo>
                  <a:pt x="2571" y="1434"/>
                </a:lnTo>
                <a:lnTo>
                  <a:pt x="2524" y="1379"/>
                </a:lnTo>
                <a:lnTo>
                  <a:pt x="2473" y="1328"/>
                </a:lnTo>
                <a:lnTo>
                  <a:pt x="2418" y="1281"/>
                </a:lnTo>
                <a:lnTo>
                  <a:pt x="2357" y="1241"/>
                </a:lnTo>
                <a:lnTo>
                  <a:pt x="2293" y="1204"/>
                </a:lnTo>
                <a:lnTo>
                  <a:pt x="2227" y="1174"/>
                </a:lnTo>
                <a:lnTo>
                  <a:pt x="2156" y="1150"/>
                </a:lnTo>
                <a:lnTo>
                  <a:pt x="2083" y="1132"/>
                </a:lnTo>
                <a:lnTo>
                  <a:pt x="2008" y="1122"/>
                </a:lnTo>
                <a:lnTo>
                  <a:pt x="1930" y="1118"/>
                </a:lnTo>
                <a:close/>
                <a:moveTo>
                  <a:pt x="1687" y="0"/>
                </a:moveTo>
                <a:lnTo>
                  <a:pt x="2156" y="0"/>
                </a:lnTo>
                <a:lnTo>
                  <a:pt x="2178" y="4"/>
                </a:lnTo>
                <a:lnTo>
                  <a:pt x="2199" y="11"/>
                </a:lnTo>
                <a:lnTo>
                  <a:pt x="2218" y="23"/>
                </a:lnTo>
                <a:lnTo>
                  <a:pt x="2233" y="39"/>
                </a:lnTo>
                <a:lnTo>
                  <a:pt x="2245" y="58"/>
                </a:lnTo>
                <a:lnTo>
                  <a:pt x="2252" y="78"/>
                </a:lnTo>
                <a:lnTo>
                  <a:pt x="2338" y="539"/>
                </a:lnTo>
                <a:lnTo>
                  <a:pt x="2410" y="561"/>
                </a:lnTo>
                <a:lnTo>
                  <a:pt x="2480" y="588"/>
                </a:lnTo>
                <a:lnTo>
                  <a:pt x="2548" y="618"/>
                </a:lnTo>
                <a:lnTo>
                  <a:pt x="2615" y="650"/>
                </a:lnTo>
                <a:lnTo>
                  <a:pt x="3009" y="384"/>
                </a:lnTo>
                <a:lnTo>
                  <a:pt x="3028" y="373"/>
                </a:lnTo>
                <a:lnTo>
                  <a:pt x="3050" y="368"/>
                </a:lnTo>
                <a:lnTo>
                  <a:pt x="3072" y="368"/>
                </a:lnTo>
                <a:lnTo>
                  <a:pt x="3094" y="373"/>
                </a:lnTo>
                <a:lnTo>
                  <a:pt x="3113" y="381"/>
                </a:lnTo>
                <a:lnTo>
                  <a:pt x="3131" y="394"/>
                </a:lnTo>
                <a:lnTo>
                  <a:pt x="3463" y="725"/>
                </a:lnTo>
                <a:lnTo>
                  <a:pt x="3476" y="742"/>
                </a:lnTo>
                <a:lnTo>
                  <a:pt x="3484" y="761"/>
                </a:lnTo>
                <a:lnTo>
                  <a:pt x="3489" y="783"/>
                </a:lnTo>
                <a:lnTo>
                  <a:pt x="3489" y="805"/>
                </a:lnTo>
                <a:lnTo>
                  <a:pt x="3484" y="826"/>
                </a:lnTo>
                <a:lnTo>
                  <a:pt x="3475" y="845"/>
                </a:lnTo>
                <a:lnTo>
                  <a:pt x="3205" y="1237"/>
                </a:lnTo>
                <a:lnTo>
                  <a:pt x="3249" y="1322"/>
                </a:lnTo>
                <a:lnTo>
                  <a:pt x="3285" y="1412"/>
                </a:lnTo>
                <a:lnTo>
                  <a:pt x="3316" y="1504"/>
                </a:lnTo>
                <a:lnTo>
                  <a:pt x="3782" y="1590"/>
                </a:lnTo>
                <a:lnTo>
                  <a:pt x="3802" y="1597"/>
                </a:lnTo>
                <a:lnTo>
                  <a:pt x="3821" y="1609"/>
                </a:lnTo>
                <a:lnTo>
                  <a:pt x="3836" y="1624"/>
                </a:lnTo>
                <a:lnTo>
                  <a:pt x="3848" y="1643"/>
                </a:lnTo>
                <a:lnTo>
                  <a:pt x="3857" y="1664"/>
                </a:lnTo>
                <a:lnTo>
                  <a:pt x="3859" y="1684"/>
                </a:lnTo>
                <a:lnTo>
                  <a:pt x="3859" y="2150"/>
                </a:lnTo>
                <a:lnTo>
                  <a:pt x="3857" y="2172"/>
                </a:lnTo>
                <a:lnTo>
                  <a:pt x="3848" y="2192"/>
                </a:lnTo>
                <a:lnTo>
                  <a:pt x="3836" y="2212"/>
                </a:lnTo>
                <a:lnTo>
                  <a:pt x="3821" y="2226"/>
                </a:lnTo>
                <a:lnTo>
                  <a:pt x="3802" y="2238"/>
                </a:lnTo>
                <a:lnTo>
                  <a:pt x="3782" y="2244"/>
                </a:lnTo>
                <a:lnTo>
                  <a:pt x="3316" y="2332"/>
                </a:lnTo>
                <a:lnTo>
                  <a:pt x="3285" y="2426"/>
                </a:lnTo>
                <a:lnTo>
                  <a:pt x="3247" y="2517"/>
                </a:lnTo>
                <a:lnTo>
                  <a:pt x="3204" y="2605"/>
                </a:lnTo>
                <a:lnTo>
                  <a:pt x="3470" y="2992"/>
                </a:lnTo>
                <a:lnTo>
                  <a:pt x="3480" y="3011"/>
                </a:lnTo>
                <a:lnTo>
                  <a:pt x="3484" y="3031"/>
                </a:lnTo>
                <a:lnTo>
                  <a:pt x="3484" y="3054"/>
                </a:lnTo>
                <a:lnTo>
                  <a:pt x="3481" y="3074"/>
                </a:lnTo>
                <a:lnTo>
                  <a:pt x="3471" y="3095"/>
                </a:lnTo>
                <a:lnTo>
                  <a:pt x="3458" y="3112"/>
                </a:lnTo>
                <a:lnTo>
                  <a:pt x="3126" y="3442"/>
                </a:lnTo>
                <a:lnTo>
                  <a:pt x="3109" y="3455"/>
                </a:lnTo>
                <a:lnTo>
                  <a:pt x="3089" y="3464"/>
                </a:lnTo>
                <a:lnTo>
                  <a:pt x="3067" y="3469"/>
                </a:lnTo>
                <a:lnTo>
                  <a:pt x="3045" y="3467"/>
                </a:lnTo>
                <a:lnTo>
                  <a:pt x="3024" y="3463"/>
                </a:lnTo>
                <a:lnTo>
                  <a:pt x="3004" y="3453"/>
                </a:lnTo>
                <a:lnTo>
                  <a:pt x="2612" y="3187"/>
                </a:lnTo>
                <a:lnTo>
                  <a:pt x="2524" y="3230"/>
                </a:lnTo>
                <a:lnTo>
                  <a:pt x="2433" y="3267"/>
                </a:lnTo>
                <a:lnTo>
                  <a:pt x="2339" y="3298"/>
                </a:lnTo>
                <a:lnTo>
                  <a:pt x="2252" y="3758"/>
                </a:lnTo>
                <a:lnTo>
                  <a:pt x="2245" y="3779"/>
                </a:lnTo>
                <a:lnTo>
                  <a:pt x="2233" y="3797"/>
                </a:lnTo>
                <a:lnTo>
                  <a:pt x="2218" y="3812"/>
                </a:lnTo>
                <a:lnTo>
                  <a:pt x="2199" y="3826"/>
                </a:lnTo>
                <a:lnTo>
                  <a:pt x="2178" y="3833"/>
                </a:lnTo>
                <a:lnTo>
                  <a:pt x="2156" y="3835"/>
                </a:lnTo>
                <a:lnTo>
                  <a:pt x="1688" y="3835"/>
                </a:lnTo>
                <a:lnTo>
                  <a:pt x="1666" y="3833"/>
                </a:lnTo>
                <a:lnTo>
                  <a:pt x="1646" y="3826"/>
                </a:lnTo>
                <a:lnTo>
                  <a:pt x="1627" y="3812"/>
                </a:lnTo>
                <a:lnTo>
                  <a:pt x="1612" y="3797"/>
                </a:lnTo>
                <a:lnTo>
                  <a:pt x="1600" y="3779"/>
                </a:lnTo>
                <a:lnTo>
                  <a:pt x="1593" y="3758"/>
                </a:lnTo>
                <a:lnTo>
                  <a:pt x="1506" y="3293"/>
                </a:lnTo>
                <a:lnTo>
                  <a:pt x="1415" y="3263"/>
                </a:lnTo>
                <a:lnTo>
                  <a:pt x="1327" y="3227"/>
                </a:lnTo>
                <a:lnTo>
                  <a:pt x="1242" y="3185"/>
                </a:lnTo>
                <a:lnTo>
                  <a:pt x="856" y="3447"/>
                </a:lnTo>
                <a:lnTo>
                  <a:pt x="837" y="3458"/>
                </a:lnTo>
                <a:lnTo>
                  <a:pt x="815" y="3463"/>
                </a:lnTo>
                <a:lnTo>
                  <a:pt x="793" y="3463"/>
                </a:lnTo>
                <a:lnTo>
                  <a:pt x="771" y="3458"/>
                </a:lnTo>
                <a:lnTo>
                  <a:pt x="751" y="3449"/>
                </a:lnTo>
                <a:lnTo>
                  <a:pt x="734" y="3436"/>
                </a:lnTo>
                <a:lnTo>
                  <a:pt x="401" y="3107"/>
                </a:lnTo>
                <a:lnTo>
                  <a:pt x="388" y="3089"/>
                </a:lnTo>
                <a:lnTo>
                  <a:pt x="380" y="3070"/>
                </a:lnTo>
                <a:lnTo>
                  <a:pt x="375" y="3048"/>
                </a:lnTo>
                <a:lnTo>
                  <a:pt x="376" y="3025"/>
                </a:lnTo>
                <a:lnTo>
                  <a:pt x="381" y="3005"/>
                </a:lnTo>
                <a:lnTo>
                  <a:pt x="390" y="2986"/>
                </a:lnTo>
                <a:lnTo>
                  <a:pt x="655" y="2601"/>
                </a:lnTo>
                <a:lnTo>
                  <a:pt x="612" y="2514"/>
                </a:lnTo>
                <a:lnTo>
                  <a:pt x="574" y="2424"/>
                </a:lnTo>
                <a:lnTo>
                  <a:pt x="543" y="2332"/>
                </a:lnTo>
                <a:lnTo>
                  <a:pt x="78" y="2244"/>
                </a:lnTo>
                <a:lnTo>
                  <a:pt x="58" y="2238"/>
                </a:lnTo>
                <a:lnTo>
                  <a:pt x="38" y="2226"/>
                </a:lnTo>
                <a:lnTo>
                  <a:pt x="23" y="2212"/>
                </a:lnTo>
                <a:lnTo>
                  <a:pt x="11" y="2192"/>
                </a:lnTo>
                <a:lnTo>
                  <a:pt x="3" y="2172"/>
                </a:lnTo>
                <a:lnTo>
                  <a:pt x="0" y="2150"/>
                </a:lnTo>
                <a:lnTo>
                  <a:pt x="0" y="1684"/>
                </a:lnTo>
                <a:lnTo>
                  <a:pt x="3" y="1664"/>
                </a:lnTo>
                <a:lnTo>
                  <a:pt x="11" y="1643"/>
                </a:lnTo>
                <a:lnTo>
                  <a:pt x="23" y="1624"/>
                </a:lnTo>
                <a:lnTo>
                  <a:pt x="38" y="1609"/>
                </a:lnTo>
                <a:lnTo>
                  <a:pt x="58" y="1597"/>
                </a:lnTo>
                <a:lnTo>
                  <a:pt x="78" y="1590"/>
                </a:lnTo>
                <a:lnTo>
                  <a:pt x="543" y="1504"/>
                </a:lnTo>
                <a:lnTo>
                  <a:pt x="574" y="1414"/>
                </a:lnTo>
                <a:lnTo>
                  <a:pt x="611" y="1325"/>
                </a:lnTo>
                <a:lnTo>
                  <a:pt x="653" y="1239"/>
                </a:lnTo>
                <a:lnTo>
                  <a:pt x="386" y="851"/>
                </a:lnTo>
                <a:lnTo>
                  <a:pt x="376" y="832"/>
                </a:lnTo>
                <a:lnTo>
                  <a:pt x="370" y="810"/>
                </a:lnTo>
                <a:lnTo>
                  <a:pt x="370" y="789"/>
                </a:lnTo>
                <a:lnTo>
                  <a:pt x="375" y="767"/>
                </a:lnTo>
                <a:lnTo>
                  <a:pt x="383" y="747"/>
                </a:lnTo>
                <a:lnTo>
                  <a:pt x="397" y="730"/>
                </a:lnTo>
                <a:lnTo>
                  <a:pt x="729" y="400"/>
                </a:lnTo>
                <a:lnTo>
                  <a:pt x="746" y="387"/>
                </a:lnTo>
                <a:lnTo>
                  <a:pt x="767" y="378"/>
                </a:lnTo>
                <a:lnTo>
                  <a:pt x="787" y="374"/>
                </a:lnTo>
                <a:lnTo>
                  <a:pt x="810" y="374"/>
                </a:lnTo>
                <a:lnTo>
                  <a:pt x="832" y="379"/>
                </a:lnTo>
                <a:lnTo>
                  <a:pt x="851" y="388"/>
                </a:lnTo>
                <a:lnTo>
                  <a:pt x="1240" y="653"/>
                </a:lnTo>
                <a:lnTo>
                  <a:pt x="1325" y="611"/>
                </a:lnTo>
                <a:lnTo>
                  <a:pt x="1414" y="574"/>
                </a:lnTo>
                <a:lnTo>
                  <a:pt x="1506" y="542"/>
                </a:lnTo>
                <a:lnTo>
                  <a:pt x="1593" y="78"/>
                </a:lnTo>
                <a:lnTo>
                  <a:pt x="1600" y="58"/>
                </a:lnTo>
                <a:lnTo>
                  <a:pt x="1611" y="39"/>
                </a:lnTo>
                <a:lnTo>
                  <a:pt x="1627" y="23"/>
                </a:lnTo>
                <a:lnTo>
                  <a:pt x="1645" y="11"/>
                </a:lnTo>
                <a:lnTo>
                  <a:pt x="1665" y="4"/>
                </a:lnTo>
                <a:lnTo>
                  <a:pt x="1687" y="0"/>
                </a:lnTo>
                <a:close/>
              </a:path>
            </a:pathLst>
          </a:custGeom>
          <a:solidFill>
            <a:srgbClr val="56595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22" name="Группа 358"/>
          <p:cNvGrpSpPr>
            <a:grpSpLocks noChangeAspect="1"/>
          </p:cNvGrpSpPr>
          <p:nvPr userDrawn="1"/>
        </p:nvGrpSpPr>
        <p:grpSpPr>
          <a:xfrm>
            <a:off x="7275193" y="4502963"/>
            <a:ext cx="447978" cy="640080"/>
            <a:chOff x="5905500" y="3163888"/>
            <a:chExt cx="1828800" cy="2613025"/>
          </a:xfrm>
          <a:solidFill>
            <a:srgbClr val="56595E"/>
          </a:solidFill>
        </p:grpSpPr>
        <p:sp>
          <p:nvSpPr>
            <p:cNvPr id="23" name="Freeform 319"/>
            <p:cNvSpPr>
              <a:spLocks noEditPoints="1"/>
            </p:cNvSpPr>
            <p:nvPr/>
          </p:nvSpPr>
          <p:spPr bwMode="auto">
            <a:xfrm>
              <a:off x="6313488" y="3163888"/>
              <a:ext cx="1011238" cy="2411412"/>
            </a:xfrm>
            <a:custGeom>
              <a:avLst/>
              <a:gdLst>
                <a:gd name="T0" fmla="*/ 576 w 1273"/>
                <a:gd name="T1" fmla="*/ 371 h 3038"/>
                <a:gd name="T2" fmla="*/ 476 w 1273"/>
                <a:gd name="T3" fmla="*/ 529 h 3038"/>
                <a:gd name="T4" fmla="*/ 378 w 1273"/>
                <a:gd name="T5" fmla="*/ 737 h 3038"/>
                <a:gd name="T6" fmla="*/ 391 w 1273"/>
                <a:gd name="T7" fmla="*/ 915 h 3038"/>
                <a:gd name="T8" fmla="*/ 629 w 1273"/>
                <a:gd name="T9" fmla="*/ 932 h 3038"/>
                <a:gd name="T10" fmla="*/ 832 w 1273"/>
                <a:gd name="T11" fmla="*/ 920 h 3038"/>
                <a:gd name="T12" fmla="*/ 926 w 1273"/>
                <a:gd name="T13" fmla="*/ 815 h 3038"/>
                <a:gd name="T14" fmla="*/ 832 w 1273"/>
                <a:gd name="T15" fmla="*/ 591 h 3038"/>
                <a:gd name="T16" fmla="*/ 731 w 1273"/>
                <a:gd name="T17" fmla="*/ 417 h 3038"/>
                <a:gd name="T18" fmla="*/ 638 w 1273"/>
                <a:gd name="T19" fmla="*/ 291 h 3038"/>
                <a:gd name="T20" fmla="*/ 643 w 1273"/>
                <a:gd name="T21" fmla="*/ 6 h 3038"/>
                <a:gd name="T22" fmla="*/ 678 w 1273"/>
                <a:gd name="T23" fmla="*/ 36 h 3038"/>
                <a:gd name="T24" fmla="*/ 736 w 1273"/>
                <a:gd name="T25" fmla="*/ 93 h 3038"/>
                <a:gd name="T26" fmla="*/ 810 w 1273"/>
                <a:gd name="T27" fmla="*/ 180 h 3038"/>
                <a:gd name="T28" fmla="*/ 895 w 1273"/>
                <a:gd name="T29" fmla="*/ 296 h 3038"/>
                <a:gd name="T30" fmla="*/ 985 w 1273"/>
                <a:gd name="T31" fmla="*/ 444 h 3038"/>
                <a:gd name="T32" fmla="*/ 1072 w 1273"/>
                <a:gd name="T33" fmla="*/ 625 h 3038"/>
                <a:gd name="T34" fmla="*/ 1151 w 1273"/>
                <a:gd name="T35" fmla="*/ 839 h 3038"/>
                <a:gd name="T36" fmla="*/ 1215 w 1273"/>
                <a:gd name="T37" fmla="*/ 1088 h 3038"/>
                <a:gd name="T38" fmla="*/ 1258 w 1273"/>
                <a:gd name="T39" fmla="*/ 1374 h 3038"/>
                <a:gd name="T40" fmla="*/ 1273 w 1273"/>
                <a:gd name="T41" fmla="*/ 1698 h 3038"/>
                <a:gd name="T42" fmla="*/ 1258 w 1273"/>
                <a:gd name="T43" fmla="*/ 2026 h 3038"/>
                <a:gd name="T44" fmla="*/ 1214 w 1273"/>
                <a:gd name="T45" fmla="*/ 2314 h 3038"/>
                <a:gd name="T46" fmla="*/ 1146 w 1273"/>
                <a:gd name="T47" fmla="*/ 2556 h 3038"/>
                <a:gd name="T48" fmla="*/ 1054 w 1273"/>
                <a:gd name="T49" fmla="*/ 2754 h 3038"/>
                <a:gd name="T50" fmla="*/ 945 w 1273"/>
                <a:gd name="T51" fmla="*/ 2903 h 3038"/>
                <a:gd name="T52" fmla="*/ 821 w 1273"/>
                <a:gd name="T53" fmla="*/ 3001 h 3038"/>
                <a:gd name="T54" fmla="*/ 732 w 1273"/>
                <a:gd name="T55" fmla="*/ 2259 h 3038"/>
                <a:gd name="T56" fmla="*/ 710 w 1273"/>
                <a:gd name="T57" fmla="*/ 2201 h 3038"/>
                <a:gd name="T58" fmla="*/ 658 w 1273"/>
                <a:gd name="T59" fmla="*/ 2168 h 3038"/>
                <a:gd name="T60" fmla="*/ 595 w 1273"/>
                <a:gd name="T61" fmla="*/ 2175 h 3038"/>
                <a:gd name="T62" fmla="*/ 552 w 1273"/>
                <a:gd name="T63" fmla="*/ 2218 h 3038"/>
                <a:gd name="T64" fmla="*/ 541 w 1273"/>
                <a:gd name="T65" fmla="*/ 3038 h 3038"/>
                <a:gd name="T66" fmla="*/ 410 w 1273"/>
                <a:gd name="T67" fmla="*/ 2975 h 3038"/>
                <a:gd name="T68" fmla="*/ 289 w 1273"/>
                <a:gd name="T69" fmla="*/ 2859 h 3038"/>
                <a:gd name="T70" fmla="*/ 186 w 1273"/>
                <a:gd name="T71" fmla="*/ 2693 h 3038"/>
                <a:gd name="T72" fmla="*/ 103 w 1273"/>
                <a:gd name="T73" fmla="*/ 2480 h 3038"/>
                <a:gd name="T74" fmla="*/ 42 w 1273"/>
                <a:gd name="T75" fmla="*/ 2223 h 3038"/>
                <a:gd name="T76" fmla="*/ 7 w 1273"/>
                <a:gd name="T77" fmla="*/ 1922 h 3038"/>
                <a:gd name="T78" fmla="*/ 2 w 1273"/>
                <a:gd name="T79" fmla="*/ 1587 h 3038"/>
                <a:gd name="T80" fmla="*/ 28 w 1273"/>
                <a:gd name="T81" fmla="*/ 1279 h 3038"/>
                <a:gd name="T82" fmla="*/ 78 w 1273"/>
                <a:gd name="T83" fmla="*/ 1006 h 3038"/>
                <a:gd name="T84" fmla="*/ 148 w 1273"/>
                <a:gd name="T85" fmla="*/ 770 h 3038"/>
                <a:gd name="T86" fmla="*/ 229 w 1273"/>
                <a:gd name="T87" fmla="*/ 566 h 3038"/>
                <a:gd name="T88" fmla="*/ 318 w 1273"/>
                <a:gd name="T89" fmla="*/ 396 h 3038"/>
                <a:gd name="T90" fmla="*/ 406 w 1273"/>
                <a:gd name="T91" fmla="*/ 258 h 3038"/>
                <a:gd name="T92" fmla="*/ 489 w 1273"/>
                <a:gd name="T93" fmla="*/ 151 h 3038"/>
                <a:gd name="T94" fmla="*/ 559 w 1273"/>
                <a:gd name="T95" fmla="*/ 73 h 3038"/>
                <a:gd name="T96" fmla="*/ 609 w 1273"/>
                <a:gd name="T97" fmla="*/ 24 h 3038"/>
                <a:gd name="T98" fmla="*/ 635 w 1273"/>
                <a:gd name="T99" fmla="*/ 1 h 3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73" h="3038">
                  <a:moveTo>
                    <a:pt x="638" y="291"/>
                  </a:moveTo>
                  <a:lnTo>
                    <a:pt x="608" y="328"/>
                  </a:lnTo>
                  <a:lnTo>
                    <a:pt x="576" y="371"/>
                  </a:lnTo>
                  <a:lnTo>
                    <a:pt x="543" y="419"/>
                  </a:lnTo>
                  <a:lnTo>
                    <a:pt x="510" y="471"/>
                  </a:lnTo>
                  <a:lnTo>
                    <a:pt x="476" y="529"/>
                  </a:lnTo>
                  <a:lnTo>
                    <a:pt x="444" y="594"/>
                  </a:lnTo>
                  <a:lnTo>
                    <a:pt x="411" y="662"/>
                  </a:lnTo>
                  <a:lnTo>
                    <a:pt x="378" y="737"/>
                  </a:lnTo>
                  <a:lnTo>
                    <a:pt x="348" y="818"/>
                  </a:lnTo>
                  <a:lnTo>
                    <a:pt x="319" y="904"/>
                  </a:lnTo>
                  <a:lnTo>
                    <a:pt x="391" y="915"/>
                  </a:lnTo>
                  <a:lnTo>
                    <a:pt x="468" y="925"/>
                  </a:lnTo>
                  <a:lnTo>
                    <a:pt x="547" y="930"/>
                  </a:lnTo>
                  <a:lnTo>
                    <a:pt x="629" y="932"/>
                  </a:lnTo>
                  <a:lnTo>
                    <a:pt x="698" y="931"/>
                  </a:lnTo>
                  <a:lnTo>
                    <a:pt x="766" y="927"/>
                  </a:lnTo>
                  <a:lnTo>
                    <a:pt x="832" y="920"/>
                  </a:lnTo>
                  <a:lnTo>
                    <a:pt x="894" y="912"/>
                  </a:lnTo>
                  <a:lnTo>
                    <a:pt x="955" y="901"/>
                  </a:lnTo>
                  <a:lnTo>
                    <a:pt x="926" y="815"/>
                  </a:lnTo>
                  <a:lnTo>
                    <a:pt x="896" y="735"/>
                  </a:lnTo>
                  <a:lnTo>
                    <a:pt x="865" y="660"/>
                  </a:lnTo>
                  <a:lnTo>
                    <a:pt x="832" y="591"/>
                  </a:lnTo>
                  <a:lnTo>
                    <a:pt x="798" y="527"/>
                  </a:lnTo>
                  <a:lnTo>
                    <a:pt x="765" y="470"/>
                  </a:lnTo>
                  <a:lnTo>
                    <a:pt x="731" y="417"/>
                  </a:lnTo>
                  <a:lnTo>
                    <a:pt x="699" y="370"/>
                  </a:lnTo>
                  <a:lnTo>
                    <a:pt x="667" y="328"/>
                  </a:lnTo>
                  <a:lnTo>
                    <a:pt x="638" y="291"/>
                  </a:lnTo>
                  <a:close/>
                  <a:moveTo>
                    <a:pt x="636" y="0"/>
                  </a:moveTo>
                  <a:lnTo>
                    <a:pt x="638" y="1"/>
                  </a:lnTo>
                  <a:lnTo>
                    <a:pt x="643" y="6"/>
                  </a:lnTo>
                  <a:lnTo>
                    <a:pt x="652" y="12"/>
                  </a:lnTo>
                  <a:lnTo>
                    <a:pt x="664" y="23"/>
                  </a:lnTo>
                  <a:lnTo>
                    <a:pt x="678" y="36"/>
                  </a:lnTo>
                  <a:lnTo>
                    <a:pt x="695" y="52"/>
                  </a:lnTo>
                  <a:lnTo>
                    <a:pt x="714" y="72"/>
                  </a:lnTo>
                  <a:lnTo>
                    <a:pt x="736" y="93"/>
                  </a:lnTo>
                  <a:lnTo>
                    <a:pt x="760" y="119"/>
                  </a:lnTo>
                  <a:lnTo>
                    <a:pt x="784" y="148"/>
                  </a:lnTo>
                  <a:lnTo>
                    <a:pt x="810" y="180"/>
                  </a:lnTo>
                  <a:lnTo>
                    <a:pt x="838" y="215"/>
                  </a:lnTo>
                  <a:lnTo>
                    <a:pt x="867" y="254"/>
                  </a:lnTo>
                  <a:lnTo>
                    <a:pt x="895" y="296"/>
                  </a:lnTo>
                  <a:lnTo>
                    <a:pt x="925" y="342"/>
                  </a:lnTo>
                  <a:lnTo>
                    <a:pt x="955" y="391"/>
                  </a:lnTo>
                  <a:lnTo>
                    <a:pt x="985" y="444"/>
                  </a:lnTo>
                  <a:lnTo>
                    <a:pt x="1014" y="501"/>
                  </a:lnTo>
                  <a:lnTo>
                    <a:pt x="1044" y="560"/>
                  </a:lnTo>
                  <a:lnTo>
                    <a:pt x="1072" y="625"/>
                  </a:lnTo>
                  <a:lnTo>
                    <a:pt x="1099" y="692"/>
                  </a:lnTo>
                  <a:lnTo>
                    <a:pt x="1125" y="764"/>
                  </a:lnTo>
                  <a:lnTo>
                    <a:pt x="1151" y="839"/>
                  </a:lnTo>
                  <a:lnTo>
                    <a:pt x="1173" y="917"/>
                  </a:lnTo>
                  <a:lnTo>
                    <a:pt x="1195" y="1001"/>
                  </a:lnTo>
                  <a:lnTo>
                    <a:pt x="1215" y="1088"/>
                  </a:lnTo>
                  <a:lnTo>
                    <a:pt x="1231" y="1179"/>
                  </a:lnTo>
                  <a:lnTo>
                    <a:pt x="1246" y="1275"/>
                  </a:lnTo>
                  <a:lnTo>
                    <a:pt x="1258" y="1374"/>
                  </a:lnTo>
                  <a:lnTo>
                    <a:pt x="1266" y="1478"/>
                  </a:lnTo>
                  <a:lnTo>
                    <a:pt x="1271" y="1586"/>
                  </a:lnTo>
                  <a:lnTo>
                    <a:pt x="1273" y="1698"/>
                  </a:lnTo>
                  <a:lnTo>
                    <a:pt x="1271" y="1812"/>
                  </a:lnTo>
                  <a:lnTo>
                    <a:pt x="1266" y="1922"/>
                  </a:lnTo>
                  <a:lnTo>
                    <a:pt x="1258" y="2026"/>
                  </a:lnTo>
                  <a:lnTo>
                    <a:pt x="1247" y="2126"/>
                  </a:lnTo>
                  <a:lnTo>
                    <a:pt x="1231" y="2223"/>
                  </a:lnTo>
                  <a:lnTo>
                    <a:pt x="1214" y="2314"/>
                  </a:lnTo>
                  <a:lnTo>
                    <a:pt x="1194" y="2400"/>
                  </a:lnTo>
                  <a:lnTo>
                    <a:pt x="1170" y="2480"/>
                  </a:lnTo>
                  <a:lnTo>
                    <a:pt x="1146" y="2556"/>
                  </a:lnTo>
                  <a:lnTo>
                    <a:pt x="1117" y="2628"/>
                  </a:lnTo>
                  <a:lnTo>
                    <a:pt x="1087" y="2693"/>
                  </a:lnTo>
                  <a:lnTo>
                    <a:pt x="1054" y="2754"/>
                  </a:lnTo>
                  <a:lnTo>
                    <a:pt x="1020" y="2809"/>
                  </a:lnTo>
                  <a:lnTo>
                    <a:pt x="984" y="2859"/>
                  </a:lnTo>
                  <a:lnTo>
                    <a:pt x="945" y="2903"/>
                  </a:lnTo>
                  <a:lnTo>
                    <a:pt x="906" y="2942"/>
                  </a:lnTo>
                  <a:lnTo>
                    <a:pt x="864" y="2975"/>
                  </a:lnTo>
                  <a:lnTo>
                    <a:pt x="821" y="3001"/>
                  </a:lnTo>
                  <a:lnTo>
                    <a:pt x="777" y="3023"/>
                  </a:lnTo>
                  <a:lnTo>
                    <a:pt x="732" y="3038"/>
                  </a:lnTo>
                  <a:lnTo>
                    <a:pt x="732" y="2259"/>
                  </a:lnTo>
                  <a:lnTo>
                    <a:pt x="729" y="2238"/>
                  </a:lnTo>
                  <a:lnTo>
                    <a:pt x="721" y="2218"/>
                  </a:lnTo>
                  <a:lnTo>
                    <a:pt x="710" y="2201"/>
                  </a:lnTo>
                  <a:lnTo>
                    <a:pt x="696" y="2186"/>
                  </a:lnTo>
                  <a:lnTo>
                    <a:pt x="678" y="2175"/>
                  </a:lnTo>
                  <a:lnTo>
                    <a:pt x="658" y="2168"/>
                  </a:lnTo>
                  <a:lnTo>
                    <a:pt x="636" y="2165"/>
                  </a:lnTo>
                  <a:lnTo>
                    <a:pt x="614" y="2168"/>
                  </a:lnTo>
                  <a:lnTo>
                    <a:pt x="595" y="2175"/>
                  </a:lnTo>
                  <a:lnTo>
                    <a:pt x="577" y="2186"/>
                  </a:lnTo>
                  <a:lnTo>
                    <a:pt x="563" y="2201"/>
                  </a:lnTo>
                  <a:lnTo>
                    <a:pt x="552" y="2218"/>
                  </a:lnTo>
                  <a:lnTo>
                    <a:pt x="544" y="2238"/>
                  </a:lnTo>
                  <a:lnTo>
                    <a:pt x="541" y="2259"/>
                  </a:lnTo>
                  <a:lnTo>
                    <a:pt x="541" y="3038"/>
                  </a:lnTo>
                  <a:lnTo>
                    <a:pt x="496" y="3023"/>
                  </a:lnTo>
                  <a:lnTo>
                    <a:pt x="452" y="3001"/>
                  </a:lnTo>
                  <a:lnTo>
                    <a:pt x="410" y="2975"/>
                  </a:lnTo>
                  <a:lnTo>
                    <a:pt x="367" y="2942"/>
                  </a:lnTo>
                  <a:lnTo>
                    <a:pt x="328" y="2903"/>
                  </a:lnTo>
                  <a:lnTo>
                    <a:pt x="289" y="2859"/>
                  </a:lnTo>
                  <a:lnTo>
                    <a:pt x="253" y="2809"/>
                  </a:lnTo>
                  <a:lnTo>
                    <a:pt x="219" y="2754"/>
                  </a:lnTo>
                  <a:lnTo>
                    <a:pt x="186" y="2693"/>
                  </a:lnTo>
                  <a:lnTo>
                    <a:pt x="156" y="2628"/>
                  </a:lnTo>
                  <a:lnTo>
                    <a:pt x="127" y="2556"/>
                  </a:lnTo>
                  <a:lnTo>
                    <a:pt x="103" y="2480"/>
                  </a:lnTo>
                  <a:lnTo>
                    <a:pt x="79" y="2400"/>
                  </a:lnTo>
                  <a:lnTo>
                    <a:pt x="59" y="2314"/>
                  </a:lnTo>
                  <a:lnTo>
                    <a:pt x="42" y="2223"/>
                  </a:lnTo>
                  <a:lnTo>
                    <a:pt x="27" y="2126"/>
                  </a:lnTo>
                  <a:lnTo>
                    <a:pt x="15" y="2026"/>
                  </a:lnTo>
                  <a:lnTo>
                    <a:pt x="7" y="1922"/>
                  </a:lnTo>
                  <a:lnTo>
                    <a:pt x="2" y="1812"/>
                  </a:lnTo>
                  <a:lnTo>
                    <a:pt x="0" y="1698"/>
                  </a:lnTo>
                  <a:lnTo>
                    <a:pt x="2" y="1587"/>
                  </a:lnTo>
                  <a:lnTo>
                    <a:pt x="7" y="1480"/>
                  </a:lnTo>
                  <a:lnTo>
                    <a:pt x="15" y="1377"/>
                  </a:lnTo>
                  <a:lnTo>
                    <a:pt x="28" y="1279"/>
                  </a:lnTo>
                  <a:lnTo>
                    <a:pt x="42" y="1184"/>
                  </a:lnTo>
                  <a:lnTo>
                    <a:pt x="58" y="1093"/>
                  </a:lnTo>
                  <a:lnTo>
                    <a:pt x="78" y="1006"/>
                  </a:lnTo>
                  <a:lnTo>
                    <a:pt x="100" y="924"/>
                  </a:lnTo>
                  <a:lnTo>
                    <a:pt x="122" y="845"/>
                  </a:lnTo>
                  <a:lnTo>
                    <a:pt x="148" y="770"/>
                  </a:lnTo>
                  <a:lnTo>
                    <a:pt x="174" y="698"/>
                  </a:lnTo>
                  <a:lnTo>
                    <a:pt x="202" y="631"/>
                  </a:lnTo>
                  <a:lnTo>
                    <a:pt x="229" y="566"/>
                  </a:lnTo>
                  <a:lnTo>
                    <a:pt x="259" y="507"/>
                  </a:lnTo>
                  <a:lnTo>
                    <a:pt x="288" y="450"/>
                  </a:lnTo>
                  <a:lnTo>
                    <a:pt x="318" y="396"/>
                  </a:lnTo>
                  <a:lnTo>
                    <a:pt x="348" y="347"/>
                  </a:lnTo>
                  <a:lnTo>
                    <a:pt x="378" y="301"/>
                  </a:lnTo>
                  <a:lnTo>
                    <a:pt x="406" y="258"/>
                  </a:lnTo>
                  <a:lnTo>
                    <a:pt x="435" y="219"/>
                  </a:lnTo>
                  <a:lnTo>
                    <a:pt x="462" y="183"/>
                  </a:lnTo>
                  <a:lnTo>
                    <a:pt x="489" y="151"/>
                  </a:lnTo>
                  <a:lnTo>
                    <a:pt x="514" y="122"/>
                  </a:lnTo>
                  <a:lnTo>
                    <a:pt x="537" y="95"/>
                  </a:lnTo>
                  <a:lnTo>
                    <a:pt x="559" y="73"/>
                  </a:lnTo>
                  <a:lnTo>
                    <a:pt x="577" y="53"/>
                  </a:lnTo>
                  <a:lnTo>
                    <a:pt x="595" y="37"/>
                  </a:lnTo>
                  <a:lnTo>
                    <a:pt x="609" y="24"/>
                  </a:lnTo>
                  <a:lnTo>
                    <a:pt x="621" y="13"/>
                  </a:lnTo>
                  <a:lnTo>
                    <a:pt x="629" y="6"/>
                  </a:lnTo>
                  <a:lnTo>
                    <a:pt x="635" y="1"/>
                  </a:lnTo>
                  <a:lnTo>
                    <a:pt x="6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4" name="Freeform 320"/>
            <p:cNvSpPr>
              <a:spLocks/>
            </p:cNvSpPr>
            <p:nvPr/>
          </p:nvSpPr>
          <p:spPr bwMode="auto">
            <a:xfrm>
              <a:off x="5905500" y="4935538"/>
              <a:ext cx="493713" cy="841375"/>
            </a:xfrm>
            <a:custGeom>
              <a:avLst/>
              <a:gdLst>
                <a:gd name="T0" fmla="*/ 344 w 623"/>
                <a:gd name="T1" fmla="*/ 0 h 1059"/>
                <a:gd name="T2" fmla="*/ 421 w 623"/>
                <a:gd name="T3" fmla="*/ 0 h 1059"/>
                <a:gd name="T4" fmla="*/ 438 w 623"/>
                <a:gd name="T5" fmla="*/ 88 h 1059"/>
                <a:gd name="T6" fmla="*/ 457 w 623"/>
                <a:gd name="T7" fmla="*/ 173 h 1059"/>
                <a:gd name="T8" fmla="*/ 479 w 623"/>
                <a:gd name="T9" fmla="*/ 255 h 1059"/>
                <a:gd name="T10" fmla="*/ 502 w 623"/>
                <a:gd name="T11" fmla="*/ 331 h 1059"/>
                <a:gd name="T12" fmla="*/ 529 w 623"/>
                <a:gd name="T13" fmla="*/ 405 h 1059"/>
                <a:gd name="T14" fmla="*/ 558 w 623"/>
                <a:gd name="T15" fmla="*/ 475 h 1059"/>
                <a:gd name="T16" fmla="*/ 590 w 623"/>
                <a:gd name="T17" fmla="*/ 540 h 1059"/>
                <a:gd name="T18" fmla="*/ 623 w 623"/>
                <a:gd name="T19" fmla="*/ 601 h 1059"/>
                <a:gd name="T20" fmla="*/ 0 w 623"/>
                <a:gd name="T21" fmla="*/ 1059 h 1059"/>
                <a:gd name="T22" fmla="*/ 0 w 623"/>
                <a:gd name="T23" fmla="*/ 291 h 1059"/>
                <a:gd name="T24" fmla="*/ 3 w 623"/>
                <a:gd name="T25" fmla="*/ 252 h 1059"/>
                <a:gd name="T26" fmla="*/ 12 w 623"/>
                <a:gd name="T27" fmla="*/ 214 h 1059"/>
                <a:gd name="T28" fmla="*/ 27 w 623"/>
                <a:gd name="T29" fmla="*/ 178 h 1059"/>
                <a:gd name="T30" fmla="*/ 46 w 623"/>
                <a:gd name="T31" fmla="*/ 144 h 1059"/>
                <a:gd name="T32" fmla="*/ 71 w 623"/>
                <a:gd name="T33" fmla="*/ 113 h 1059"/>
                <a:gd name="T34" fmla="*/ 101 w 623"/>
                <a:gd name="T35" fmla="*/ 85 h 1059"/>
                <a:gd name="T36" fmla="*/ 134 w 623"/>
                <a:gd name="T37" fmla="*/ 60 h 1059"/>
                <a:gd name="T38" fmla="*/ 170 w 623"/>
                <a:gd name="T39" fmla="*/ 40 h 1059"/>
                <a:gd name="T40" fmla="*/ 210 w 623"/>
                <a:gd name="T41" fmla="*/ 22 h 1059"/>
                <a:gd name="T42" fmla="*/ 252 w 623"/>
                <a:gd name="T43" fmla="*/ 10 h 1059"/>
                <a:gd name="T44" fmla="*/ 298 w 623"/>
                <a:gd name="T45" fmla="*/ 2 h 1059"/>
                <a:gd name="T46" fmla="*/ 344 w 623"/>
                <a:gd name="T47" fmla="*/ 0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23" h="1059">
                  <a:moveTo>
                    <a:pt x="344" y="0"/>
                  </a:moveTo>
                  <a:lnTo>
                    <a:pt x="421" y="0"/>
                  </a:lnTo>
                  <a:lnTo>
                    <a:pt x="438" y="88"/>
                  </a:lnTo>
                  <a:lnTo>
                    <a:pt x="457" y="173"/>
                  </a:lnTo>
                  <a:lnTo>
                    <a:pt x="479" y="255"/>
                  </a:lnTo>
                  <a:lnTo>
                    <a:pt x="502" y="331"/>
                  </a:lnTo>
                  <a:lnTo>
                    <a:pt x="529" y="405"/>
                  </a:lnTo>
                  <a:lnTo>
                    <a:pt x="558" y="475"/>
                  </a:lnTo>
                  <a:lnTo>
                    <a:pt x="590" y="540"/>
                  </a:lnTo>
                  <a:lnTo>
                    <a:pt x="623" y="601"/>
                  </a:lnTo>
                  <a:lnTo>
                    <a:pt x="0" y="1059"/>
                  </a:lnTo>
                  <a:lnTo>
                    <a:pt x="0" y="291"/>
                  </a:lnTo>
                  <a:lnTo>
                    <a:pt x="3" y="252"/>
                  </a:lnTo>
                  <a:lnTo>
                    <a:pt x="12" y="214"/>
                  </a:lnTo>
                  <a:lnTo>
                    <a:pt x="27" y="178"/>
                  </a:lnTo>
                  <a:lnTo>
                    <a:pt x="46" y="144"/>
                  </a:lnTo>
                  <a:lnTo>
                    <a:pt x="71" y="113"/>
                  </a:lnTo>
                  <a:lnTo>
                    <a:pt x="101" y="85"/>
                  </a:lnTo>
                  <a:lnTo>
                    <a:pt x="134" y="60"/>
                  </a:lnTo>
                  <a:lnTo>
                    <a:pt x="170" y="40"/>
                  </a:lnTo>
                  <a:lnTo>
                    <a:pt x="210" y="22"/>
                  </a:lnTo>
                  <a:lnTo>
                    <a:pt x="252" y="10"/>
                  </a:lnTo>
                  <a:lnTo>
                    <a:pt x="298" y="2"/>
                  </a:lnTo>
                  <a:lnTo>
                    <a:pt x="3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5" name="Freeform 321"/>
            <p:cNvSpPr>
              <a:spLocks/>
            </p:cNvSpPr>
            <p:nvPr/>
          </p:nvSpPr>
          <p:spPr bwMode="auto">
            <a:xfrm>
              <a:off x="7239000" y="4935538"/>
              <a:ext cx="495300" cy="841375"/>
            </a:xfrm>
            <a:custGeom>
              <a:avLst/>
              <a:gdLst>
                <a:gd name="T0" fmla="*/ 202 w 623"/>
                <a:gd name="T1" fmla="*/ 0 h 1059"/>
                <a:gd name="T2" fmla="*/ 279 w 623"/>
                <a:gd name="T3" fmla="*/ 0 h 1059"/>
                <a:gd name="T4" fmla="*/ 326 w 623"/>
                <a:gd name="T5" fmla="*/ 2 h 1059"/>
                <a:gd name="T6" fmla="*/ 371 w 623"/>
                <a:gd name="T7" fmla="*/ 10 h 1059"/>
                <a:gd name="T8" fmla="*/ 413 w 623"/>
                <a:gd name="T9" fmla="*/ 22 h 1059"/>
                <a:gd name="T10" fmla="*/ 453 w 623"/>
                <a:gd name="T11" fmla="*/ 40 h 1059"/>
                <a:gd name="T12" fmla="*/ 489 w 623"/>
                <a:gd name="T13" fmla="*/ 60 h 1059"/>
                <a:gd name="T14" fmla="*/ 522 w 623"/>
                <a:gd name="T15" fmla="*/ 85 h 1059"/>
                <a:gd name="T16" fmla="*/ 551 w 623"/>
                <a:gd name="T17" fmla="*/ 113 h 1059"/>
                <a:gd name="T18" fmla="*/ 576 w 623"/>
                <a:gd name="T19" fmla="*/ 144 h 1059"/>
                <a:gd name="T20" fmla="*/ 596 w 623"/>
                <a:gd name="T21" fmla="*/ 178 h 1059"/>
                <a:gd name="T22" fmla="*/ 611 w 623"/>
                <a:gd name="T23" fmla="*/ 214 h 1059"/>
                <a:gd name="T24" fmla="*/ 620 w 623"/>
                <a:gd name="T25" fmla="*/ 252 h 1059"/>
                <a:gd name="T26" fmla="*/ 623 w 623"/>
                <a:gd name="T27" fmla="*/ 291 h 1059"/>
                <a:gd name="T28" fmla="*/ 623 w 623"/>
                <a:gd name="T29" fmla="*/ 1059 h 1059"/>
                <a:gd name="T30" fmla="*/ 0 w 623"/>
                <a:gd name="T31" fmla="*/ 601 h 1059"/>
                <a:gd name="T32" fmla="*/ 33 w 623"/>
                <a:gd name="T33" fmla="*/ 540 h 1059"/>
                <a:gd name="T34" fmla="*/ 65 w 623"/>
                <a:gd name="T35" fmla="*/ 475 h 1059"/>
                <a:gd name="T36" fmla="*/ 94 w 623"/>
                <a:gd name="T37" fmla="*/ 405 h 1059"/>
                <a:gd name="T38" fmla="*/ 121 w 623"/>
                <a:gd name="T39" fmla="*/ 331 h 1059"/>
                <a:gd name="T40" fmla="*/ 144 w 623"/>
                <a:gd name="T41" fmla="*/ 255 h 1059"/>
                <a:gd name="T42" fmla="*/ 166 w 623"/>
                <a:gd name="T43" fmla="*/ 173 h 1059"/>
                <a:gd name="T44" fmla="*/ 186 w 623"/>
                <a:gd name="T45" fmla="*/ 88 h 1059"/>
                <a:gd name="T46" fmla="*/ 202 w 623"/>
                <a:gd name="T47" fmla="*/ 0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23" h="1059">
                  <a:moveTo>
                    <a:pt x="202" y="0"/>
                  </a:moveTo>
                  <a:lnTo>
                    <a:pt x="279" y="0"/>
                  </a:lnTo>
                  <a:lnTo>
                    <a:pt x="326" y="2"/>
                  </a:lnTo>
                  <a:lnTo>
                    <a:pt x="371" y="10"/>
                  </a:lnTo>
                  <a:lnTo>
                    <a:pt x="413" y="22"/>
                  </a:lnTo>
                  <a:lnTo>
                    <a:pt x="453" y="40"/>
                  </a:lnTo>
                  <a:lnTo>
                    <a:pt x="489" y="60"/>
                  </a:lnTo>
                  <a:lnTo>
                    <a:pt x="522" y="85"/>
                  </a:lnTo>
                  <a:lnTo>
                    <a:pt x="551" y="113"/>
                  </a:lnTo>
                  <a:lnTo>
                    <a:pt x="576" y="144"/>
                  </a:lnTo>
                  <a:lnTo>
                    <a:pt x="596" y="178"/>
                  </a:lnTo>
                  <a:lnTo>
                    <a:pt x="611" y="214"/>
                  </a:lnTo>
                  <a:lnTo>
                    <a:pt x="620" y="252"/>
                  </a:lnTo>
                  <a:lnTo>
                    <a:pt x="623" y="291"/>
                  </a:lnTo>
                  <a:lnTo>
                    <a:pt x="623" y="1059"/>
                  </a:lnTo>
                  <a:lnTo>
                    <a:pt x="0" y="601"/>
                  </a:lnTo>
                  <a:lnTo>
                    <a:pt x="33" y="540"/>
                  </a:lnTo>
                  <a:lnTo>
                    <a:pt x="65" y="475"/>
                  </a:lnTo>
                  <a:lnTo>
                    <a:pt x="94" y="405"/>
                  </a:lnTo>
                  <a:lnTo>
                    <a:pt x="121" y="331"/>
                  </a:lnTo>
                  <a:lnTo>
                    <a:pt x="144" y="255"/>
                  </a:lnTo>
                  <a:lnTo>
                    <a:pt x="166" y="173"/>
                  </a:lnTo>
                  <a:lnTo>
                    <a:pt x="186" y="88"/>
                  </a:lnTo>
                  <a:lnTo>
                    <a:pt x="2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26" name="Freeform 332"/>
          <p:cNvSpPr>
            <a:spLocks noChangeAspect="1"/>
          </p:cNvSpPr>
          <p:nvPr userDrawn="1"/>
        </p:nvSpPr>
        <p:spPr bwMode="auto">
          <a:xfrm>
            <a:off x="5119614" y="2837517"/>
            <a:ext cx="401005" cy="391849"/>
          </a:xfrm>
          <a:custGeom>
            <a:avLst/>
            <a:gdLst>
              <a:gd name="T0" fmla="*/ 3972 w 4600"/>
              <a:gd name="T1" fmla="*/ 16 h 4494"/>
              <a:gd name="T2" fmla="*/ 4188 w 4600"/>
              <a:gd name="T3" fmla="*/ 95 h 4494"/>
              <a:gd name="T4" fmla="*/ 4370 w 4600"/>
              <a:gd name="T5" fmla="*/ 229 h 4494"/>
              <a:gd name="T6" fmla="*/ 4506 w 4600"/>
              <a:gd name="T7" fmla="*/ 410 h 4494"/>
              <a:gd name="T8" fmla="*/ 4585 w 4600"/>
              <a:gd name="T9" fmla="*/ 626 h 4494"/>
              <a:gd name="T10" fmla="*/ 4596 w 4600"/>
              <a:gd name="T11" fmla="*/ 864 h 4494"/>
              <a:gd name="T12" fmla="*/ 4539 w 4600"/>
              <a:gd name="T13" fmla="*/ 1087 h 4494"/>
              <a:gd name="T14" fmla="*/ 4421 w 4600"/>
              <a:gd name="T15" fmla="*/ 1280 h 4494"/>
              <a:gd name="T16" fmla="*/ 4254 w 4600"/>
              <a:gd name="T17" fmla="*/ 1431 h 4494"/>
              <a:gd name="T18" fmla="*/ 4048 w 4600"/>
              <a:gd name="T19" fmla="*/ 1529 h 4494"/>
              <a:gd name="T20" fmla="*/ 3813 w 4600"/>
              <a:gd name="T21" fmla="*/ 1565 h 4494"/>
              <a:gd name="T22" fmla="*/ 3571 w 4600"/>
              <a:gd name="T23" fmla="*/ 1528 h 4494"/>
              <a:gd name="T24" fmla="*/ 3359 w 4600"/>
              <a:gd name="T25" fmla="*/ 1421 h 4494"/>
              <a:gd name="T26" fmla="*/ 1567 w 4600"/>
              <a:gd name="T27" fmla="*/ 2125 h 4494"/>
              <a:gd name="T28" fmla="*/ 1572 w 4600"/>
              <a:gd name="T29" fmla="*/ 2299 h 4494"/>
              <a:gd name="T30" fmla="*/ 3300 w 4600"/>
              <a:gd name="T31" fmla="*/ 3119 h 4494"/>
              <a:gd name="T32" fmla="*/ 3497 w 4600"/>
              <a:gd name="T33" fmla="*/ 2995 h 4494"/>
              <a:gd name="T34" fmla="*/ 3730 w 4600"/>
              <a:gd name="T35" fmla="*/ 2934 h 4494"/>
              <a:gd name="T36" fmla="*/ 3972 w 4600"/>
              <a:gd name="T37" fmla="*/ 2945 h 4494"/>
              <a:gd name="T38" fmla="*/ 4188 w 4600"/>
              <a:gd name="T39" fmla="*/ 3023 h 4494"/>
              <a:gd name="T40" fmla="*/ 4370 w 4600"/>
              <a:gd name="T41" fmla="*/ 3158 h 4494"/>
              <a:gd name="T42" fmla="*/ 4506 w 4600"/>
              <a:gd name="T43" fmla="*/ 3338 h 4494"/>
              <a:gd name="T44" fmla="*/ 4585 w 4600"/>
              <a:gd name="T45" fmla="*/ 3554 h 4494"/>
              <a:gd name="T46" fmla="*/ 4596 w 4600"/>
              <a:gd name="T47" fmla="*/ 3792 h 4494"/>
              <a:gd name="T48" fmla="*/ 4539 w 4600"/>
              <a:gd name="T49" fmla="*/ 4016 h 4494"/>
              <a:gd name="T50" fmla="*/ 4421 w 4600"/>
              <a:gd name="T51" fmla="*/ 4208 h 4494"/>
              <a:gd name="T52" fmla="*/ 4254 w 4600"/>
              <a:gd name="T53" fmla="*/ 4361 h 4494"/>
              <a:gd name="T54" fmla="*/ 4048 w 4600"/>
              <a:gd name="T55" fmla="*/ 4459 h 4494"/>
              <a:gd name="T56" fmla="*/ 3813 w 4600"/>
              <a:gd name="T57" fmla="*/ 4494 h 4494"/>
              <a:gd name="T58" fmla="*/ 3579 w 4600"/>
              <a:gd name="T59" fmla="*/ 4459 h 4494"/>
              <a:gd name="T60" fmla="*/ 3373 w 4600"/>
              <a:gd name="T61" fmla="*/ 4361 h 4494"/>
              <a:gd name="T62" fmla="*/ 3205 w 4600"/>
              <a:gd name="T63" fmla="*/ 4208 h 4494"/>
              <a:gd name="T64" fmla="*/ 3088 w 4600"/>
              <a:gd name="T65" fmla="*/ 4016 h 4494"/>
              <a:gd name="T66" fmla="*/ 3029 w 4600"/>
              <a:gd name="T67" fmla="*/ 3792 h 4494"/>
              <a:gd name="T68" fmla="*/ 3035 w 4600"/>
              <a:gd name="T69" fmla="*/ 3594 h 4494"/>
              <a:gd name="T70" fmla="*/ 1240 w 4600"/>
              <a:gd name="T71" fmla="*/ 2880 h 4494"/>
              <a:gd name="T72" fmla="*/ 1029 w 4600"/>
              <a:gd name="T73" fmla="*/ 2985 h 4494"/>
              <a:gd name="T74" fmla="*/ 787 w 4600"/>
              <a:gd name="T75" fmla="*/ 3022 h 4494"/>
              <a:gd name="T76" fmla="*/ 554 w 4600"/>
              <a:gd name="T77" fmla="*/ 2988 h 4494"/>
              <a:gd name="T78" fmla="*/ 348 w 4600"/>
              <a:gd name="T79" fmla="*/ 2888 h 4494"/>
              <a:gd name="T80" fmla="*/ 180 w 4600"/>
              <a:gd name="T81" fmla="*/ 2737 h 4494"/>
              <a:gd name="T82" fmla="*/ 61 w 4600"/>
              <a:gd name="T83" fmla="*/ 2545 h 4494"/>
              <a:gd name="T84" fmla="*/ 4 w 4600"/>
              <a:gd name="T85" fmla="*/ 2320 h 4494"/>
              <a:gd name="T86" fmla="*/ 15 w 4600"/>
              <a:gd name="T87" fmla="*/ 2083 h 4494"/>
              <a:gd name="T88" fmla="*/ 96 w 4600"/>
              <a:gd name="T89" fmla="*/ 1867 h 4494"/>
              <a:gd name="T90" fmla="*/ 230 w 4600"/>
              <a:gd name="T91" fmla="*/ 1687 h 4494"/>
              <a:gd name="T92" fmla="*/ 412 w 4600"/>
              <a:gd name="T93" fmla="*/ 1552 h 4494"/>
              <a:gd name="T94" fmla="*/ 628 w 4600"/>
              <a:gd name="T95" fmla="*/ 1474 h 4494"/>
              <a:gd name="T96" fmla="*/ 872 w 4600"/>
              <a:gd name="T97" fmla="*/ 1463 h 4494"/>
              <a:gd name="T98" fmla="*/ 1105 w 4600"/>
              <a:gd name="T99" fmla="*/ 1524 h 4494"/>
              <a:gd name="T100" fmla="*/ 1303 w 4600"/>
              <a:gd name="T101" fmla="*/ 1649 h 4494"/>
              <a:gd name="T102" fmla="*/ 3028 w 4600"/>
              <a:gd name="T103" fmla="*/ 841 h 4494"/>
              <a:gd name="T104" fmla="*/ 3042 w 4600"/>
              <a:gd name="T105" fmla="*/ 626 h 4494"/>
              <a:gd name="T106" fmla="*/ 3121 w 4600"/>
              <a:gd name="T107" fmla="*/ 410 h 4494"/>
              <a:gd name="T108" fmla="*/ 3255 w 4600"/>
              <a:gd name="T109" fmla="*/ 229 h 4494"/>
              <a:gd name="T110" fmla="*/ 3437 w 4600"/>
              <a:gd name="T111" fmla="*/ 95 h 4494"/>
              <a:gd name="T112" fmla="*/ 3654 w 4600"/>
              <a:gd name="T113" fmla="*/ 16 h 44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600" h="4494">
                <a:moveTo>
                  <a:pt x="3813" y="0"/>
                </a:moveTo>
                <a:lnTo>
                  <a:pt x="3893" y="4"/>
                </a:lnTo>
                <a:lnTo>
                  <a:pt x="3972" y="16"/>
                </a:lnTo>
                <a:lnTo>
                  <a:pt x="4048" y="36"/>
                </a:lnTo>
                <a:lnTo>
                  <a:pt x="4119" y="63"/>
                </a:lnTo>
                <a:lnTo>
                  <a:pt x="4188" y="95"/>
                </a:lnTo>
                <a:lnTo>
                  <a:pt x="4254" y="134"/>
                </a:lnTo>
                <a:lnTo>
                  <a:pt x="4314" y="179"/>
                </a:lnTo>
                <a:lnTo>
                  <a:pt x="4370" y="229"/>
                </a:lnTo>
                <a:lnTo>
                  <a:pt x="4421" y="284"/>
                </a:lnTo>
                <a:lnTo>
                  <a:pt x="4466" y="346"/>
                </a:lnTo>
                <a:lnTo>
                  <a:pt x="4506" y="410"/>
                </a:lnTo>
                <a:lnTo>
                  <a:pt x="4539" y="478"/>
                </a:lnTo>
                <a:lnTo>
                  <a:pt x="4566" y="551"/>
                </a:lnTo>
                <a:lnTo>
                  <a:pt x="4585" y="626"/>
                </a:lnTo>
                <a:lnTo>
                  <a:pt x="4596" y="703"/>
                </a:lnTo>
                <a:lnTo>
                  <a:pt x="4600" y="782"/>
                </a:lnTo>
                <a:lnTo>
                  <a:pt x="4596" y="864"/>
                </a:lnTo>
                <a:lnTo>
                  <a:pt x="4585" y="940"/>
                </a:lnTo>
                <a:lnTo>
                  <a:pt x="4566" y="1016"/>
                </a:lnTo>
                <a:lnTo>
                  <a:pt x="4539" y="1087"/>
                </a:lnTo>
                <a:lnTo>
                  <a:pt x="4506" y="1155"/>
                </a:lnTo>
                <a:lnTo>
                  <a:pt x="4466" y="1221"/>
                </a:lnTo>
                <a:lnTo>
                  <a:pt x="4421" y="1280"/>
                </a:lnTo>
                <a:lnTo>
                  <a:pt x="4370" y="1336"/>
                </a:lnTo>
                <a:lnTo>
                  <a:pt x="4314" y="1387"/>
                </a:lnTo>
                <a:lnTo>
                  <a:pt x="4254" y="1431"/>
                </a:lnTo>
                <a:lnTo>
                  <a:pt x="4188" y="1471"/>
                </a:lnTo>
                <a:lnTo>
                  <a:pt x="4119" y="1504"/>
                </a:lnTo>
                <a:lnTo>
                  <a:pt x="4048" y="1529"/>
                </a:lnTo>
                <a:lnTo>
                  <a:pt x="3972" y="1549"/>
                </a:lnTo>
                <a:lnTo>
                  <a:pt x="3893" y="1561"/>
                </a:lnTo>
                <a:lnTo>
                  <a:pt x="3813" y="1565"/>
                </a:lnTo>
                <a:lnTo>
                  <a:pt x="3730" y="1561"/>
                </a:lnTo>
                <a:lnTo>
                  <a:pt x="3648" y="1548"/>
                </a:lnTo>
                <a:lnTo>
                  <a:pt x="3571" y="1528"/>
                </a:lnTo>
                <a:lnTo>
                  <a:pt x="3496" y="1499"/>
                </a:lnTo>
                <a:lnTo>
                  <a:pt x="3424" y="1464"/>
                </a:lnTo>
                <a:lnTo>
                  <a:pt x="3359" y="1421"/>
                </a:lnTo>
                <a:lnTo>
                  <a:pt x="3297" y="1373"/>
                </a:lnTo>
                <a:lnTo>
                  <a:pt x="3241" y="1319"/>
                </a:lnTo>
                <a:lnTo>
                  <a:pt x="1567" y="2125"/>
                </a:lnTo>
                <a:lnTo>
                  <a:pt x="1572" y="2182"/>
                </a:lnTo>
                <a:lnTo>
                  <a:pt x="1575" y="2241"/>
                </a:lnTo>
                <a:lnTo>
                  <a:pt x="1572" y="2299"/>
                </a:lnTo>
                <a:lnTo>
                  <a:pt x="1565" y="2357"/>
                </a:lnTo>
                <a:lnTo>
                  <a:pt x="3242" y="3173"/>
                </a:lnTo>
                <a:lnTo>
                  <a:pt x="3300" y="3119"/>
                </a:lnTo>
                <a:lnTo>
                  <a:pt x="3361" y="3072"/>
                </a:lnTo>
                <a:lnTo>
                  <a:pt x="3427" y="3029"/>
                </a:lnTo>
                <a:lnTo>
                  <a:pt x="3497" y="2995"/>
                </a:lnTo>
                <a:lnTo>
                  <a:pt x="3572" y="2966"/>
                </a:lnTo>
                <a:lnTo>
                  <a:pt x="3649" y="2946"/>
                </a:lnTo>
                <a:lnTo>
                  <a:pt x="3730" y="2934"/>
                </a:lnTo>
                <a:lnTo>
                  <a:pt x="3813" y="2929"/>
                </a:lnTo>
                <a:lnTo>
                  <a:pt x="3893" y="2932"/>
                </a:lnTo>
                <a:lnTo>
                  <a:pt x="3972" y="2945"/>
                </a:lnTo>
                <a:lnTo>
                  <a:pt x="4048" y="2963"/>
                </a:lnTo>
                <a:lnTo>
                  <a:pt x="4119" y="2991"/>
                </a:lnTo>
                <a:lnTo>
                  <a:pt x="4188" y="3023"/>
                </a:lnTo>
                <a:lnTo>
                  <a:pt x="4254" y="3063"/>
                </a:lnTo>
                <a:lnTo>
                  <a:pt x="4314" y="3107"/>
                </a:lnTo>
                <a:lnTo>
                  <a:pt x="4370" y="3158"/>
                </a:lnTo>
                <a:lnTo>
                  <a:pt x="4421" y="3214"/>
                </a:lnTo>
                <a:lnTo>
                  <a:pt x="4466" y="3274"/>
                </a:lnTo>
                <a:lnTo>
                  <a:pt x="4506" y="3338"/>
                </a:lnTo>
                <a:lnTo>
                  <a:pt x="4539" y="3406"/>
                </a:lnTo>
                <a:lnTo>
                  <a:pt x="4566" y="3479"/>
                </a:lnTo>
                <a:lnTo>
                  <a:pt x="4585" y="3554"/>
                </a:lnTo>
                <a:lnTo>
                  <a:pt x="4596" y="3631"/>
                </a:lnTo>
                <a:lnTo>
                  <a:pt x="4600" y="3710"/>
                </a:lnTo>
                <a:lnTo>
                  <a:pt x="4596" y="3792"/>
                </a:lnTo>
                <a:lnTo>
                  <a:pt x="4585" y="3868"/>
                </a:lnTo>
                <a:lnTo>
                  <a:pt x="4566" y="3944"/>
                </a:lnTo>
                <a:lnTo>
                  <a:pt x="4539" y="4016"/>
                </a:lnTo>
                <a:lnTo>
                  <a:pt x="4506" y="4085"/>
                </a:lnTo>
                <a:lnTo>
                  <a:pt x="4466" y="4149"/>
                </a:lnTo>
                <a:lnTo>
                  <a:pt x="4421" y="4208"/>
                </a:lnTo>
                <a:lnTo>
                  <a:pt x="4370" y="4264"/>
                </a:lnTo>
                <a:lnTo>
                  <a:pt x="4314" y="4315"/>
                </a:lnTo>
                <a:lnTo>
                  <a:pt x="4254" y="4361"/>
                </a:lnTo>
                <a:lnTo>
                  <a:pt x="4188" y="4399"/>
                </a:lnTo>
                <a:lnTo>
                  <a:pt x="4119" y="4432"/>
                </a:lnTo>
                <a:lnTo>
                  <a:pt x="4048" y="4459"/>
                </a:lnTo>
                <a:lnTo>
                  <a:pt x="3972" y="4477"/>
                </a:lnTo>
                <a:lnTo>
                  <a:pt x="3893" y="4490"/>
                </a:lnTo>
                <a:lnTo>
                  <a:pt x="3813" y="4494"/>
                </a:lnTo>
                <a:lnTo>
                  <a:pt x="3732" y="4490"/>
                </a:lnTo>
                <a:lnTo>
                  <a:pt x="3654" y="4477"/>
                </a:lnTo>
                <a:lnTo>
                  <a:pt x="3579" y="4459"/>
                </a:lnTo>
                <a:lnTo>
                  <a:pt x="3506" y="4432"/>
                </a:lnTo>
                <a:lnTo>
                  <a:pt x="3437" y="4399"/>
                </a:lnTo>
                <a:lnTo>
                  <a:pt x="3373" y="4361"/>
                </a:lnTo>
                <a:lnTo>
                  <a:pt x="3311" y="4315"/>
                </a:lnTo>
                <a:lnTo>
                  <a:pt x="3255" y="4264"/>
                </a:lnTo>
                <a:lnTo>
                  <a:pt x="3205" y="4208"/>
                </a:lnTo>
                <a:lnTo>
                  <a:pt x="3159" y="4149"/>
                </a:lnTo>
                <a:lnTo>
                  <a:pt x="3121" y="4085"/>
                </a:lnTo>
                <a:lnTo>
                  <a:pt x="3088" y="4016"/>
                </a:lnTo>
                <a:lnTo>
                  <a:pt x="3061" y="3944"/>
                </a:lnTo>
                <a:lnTo>
                  <a:pt x="3042" y="3868"/>
                </a:lnTo>
                <a:lnTo>
                  <a:pt x="3029" y="3792"/>
                </a:lnTo>
                <a:lnTo>
                  <a:pt x="3025" y="3710"/>
                </a:lnTo>
                <a:lnTo>
                  <a:pt x="3028" y="3652"/>
                </a:lnTo>
                <a:lnTo>
                  <a:pt x="3035" y="3594"/>
                </a:lnTo>
                <a:lnTo>
                  <a:pt x="1357" y="2779"/>
                </a:lnTo>
                <a:lnTo>
                  <a:pt x="1302" y="2833"/>
                </a:lnTo>
                <a:lnTo>
                  <a:pt x="1240" y="2880"/>
                </a:lnTo>
                <a:lnTo>
                  <a:pt x="1174" y="2922"/>
                </a:lnTo>
                <a:lnTo>
                  <a:pt x="1103" y="2956"/>
                </a:lnTo>
                <a:lnTo>
                  <a:pt x="1029" y="2985"/>
                </a:lnTo>
                <a:lnTo>
                  <a:pt x="952" y="3005"/>
                </a:lnTo>
                <a:lnTo>
                  <a:pt x="870" y="3018"/>
                </a:lnTo>
                <a:lnTo>
                  <a:pt x="787" y="3022"/>
                </a:lnTo>
                <a:lnTo>
                  <a:pt x="707" y="3019"/>
                </a:lnTo>
                <a:lnTo>
                  <a:pt x="628" y="3006"/>
                </a:lnTo>
                <a:lnTo>
                  <a:pt x="554" y="2988"/>
                </a:lnTo>
                <a:lnTo>
                  <a:pt x="481" y="2961"/>
                </a:lnTo>
                <a:lnTo>
                  <a:pt x="412" y="2928"/>
                </a:lnTo>
                <a:lnTo>
                  <a:pt x="348" y="2888"/>
                </a:lnTo>
                <a:lnTo>
                  <a:pt x="286" y="2844"/>
                </a:lnTo>
                <a:lnTo>
                  <a:pt x="230" y="2793"/>
                </a:lnTo>
                <a:lnTo>
                  <a:pt x="180" y="2737"/>
                </a:lnTo>
                <a:lnTo>
                  <a:pt x="134" y="2678"/>
                </a:lnTo>
                <a:lnTo>
                  <a:pt x="96" y="2613"/>
                </a:lnTo>
                <a:lnTo>
                  <a:pt x="61" y="2545"/>
                </a:lnTo>
                <a:lnTo>
                  <a:pt x="35" y="2473"/>
                </a:lnTo>
                <a:lnTo>
                  <a:pt x="15" y="2397"/>
                </a:lnTo>
                <a:lnTo>
                  <a:pt x="4" y="2320"/>
                </a:lnTo>
                <a:lnTo>
                  <a:pt x="0" y="2241"/>
                </a:lnTo>
                <a:lnTo>
                  <a:pt x="4" y="2160"/>
                </a:lnTo>
                <a:lnTo>
                  <a:pt x="15" y="2083"/>
                </a:lnTo>
                <a:lnTo>
                  <a:pt x="35" y="2007"/>
                </a:lnTo>
                <a:lnTo>
                  <a:pt x="61" y="1935"/>
                </a:lnTo>
                <a:lnTo>
                  <a:pt x="96" y="1867"/>
                </a:lnTo>
                <a:lnTo>
                  <a:pt x="134" y="1803"/>
                </a:lnTo>
                <a:lnTo>
                  <a:pt x="180" y="1743"/>
                </a:lnTo>
                <a:lnTo>
                  <a:pt x="230" y="1687"/>
                </a:lnTo>
                <a:lnTo>
                  <a:pt x="286" y="1636"/>
                </a:lnTo>
                <a:lnTo>
                  <a:pt x="348" y="1591"/>
                </a:lnTo>
                <a:lnTo>
                  <a:pt x="412" y="1552"/>
                </a:lnTo>
                <a:lnTo>
                  <a:pt x="481" y="1519"/>
                </a:lnTo>
                <a:lnTo>
                  <a:pt x="554" y="1492"/>
                </a:lnTo>
                <a:lnTo>
                  <a:pt x="628" y="1474"/>
                </a:lnTo>
                <a:lnTo>
                  <a:pt x="707" y="1461"/>
                </a:lnTo>
                <a:lnTo>
                  <a:pt x="787" y="1457"/>
                </a:lnTo>
                <a:lnTo>
                  <a:pt x="872" y="1463"/>
                </a:lnTo>
                <a:lnTo>
                  <a:pt x="952" y="1475"/>
                </a:lnTo>
                <a:lnTo>
                  <a:pt x="1031" y="1495"/>
                </a:lnTo>
                <a:lnTo>
                  <a:pt x="1105" y="1524"/>
                </a:lnTo>
                <a:lnTo>
                  <a:pt x="1176" y="1559"/>
                </a:lnTo>
                <a:lnTo>
                  <a:pt x="1241" y="1602"/>
                </a:lnTo>
                <a:lnTo>
                  <a:pt x="1303" y="1649"/>
                </a:lnTo>
                <a:lnTo>
                  <a:pt x="1360" y="1703"/>
                </a:lnTo>
                <a:lnTo>
                  <a:pt x="3035" y="896"/>
                </a:lnTo>
                <a:lnTo>
                  <a:pt x="3028" y="841"/>
                </a:lnTo>
                <a:lnTo>
                  <a:pt x="3025" y="782"/>
                </a:lnTo>
                <a:lnTo>
                  <a:pt x="3029" y="703"/>
                </a:lnTo>
                <a:lnTo>
                  <a:pt x="3042" y="626"/>
                </a:lnTo>
                <a:lnTo>
                  <a:pt x="3061" y="551"/>
                </a:lnTo>
                <a:lnTo>
                  <a:pt x="3088" y="478"/>
                </a:lnTo>
                <a:lnTo>
                  <a:pt x="3121" y="410"/>
                </a:lnTo>
                <a:lnTo>
                  <a:pt x="3159" y="346"/>
                </a:lnTo>
                <a:lnTo>
                  <a:pt x="3205" y="284"/>
                </a:lnTo>
                <a:lnTo>
                  <a:pt x="3255" y="229"/>
                </a:lnTo>
                <a:lnTo>
                  <a:pt x="3311" y="179"/>
                </a:lnTo>
                <a:lnTo>
                  <a:pt x="3373" y="134"/>
                </a:lnTo>
                <a:lnTo>
                  <a:pt x="3437" y="95"/>
                </a:lnTo>
                <a:lnTo>
                  <a:pt x="3506" y="63"/>
                </a:lnTo>
                <a:lnTo>
                  <a:pt x="3579" y="36"/>
                </a:lnTo>
                <a:lnTo>
                  <a:pt x="3654" y="16"/>
                </a:lnTo>
                <a:lnTo>
                  <a:pt x="3732" y="4"/>
                </a:lnTo>
                <a:lnTo>
                  <a:pt x="3813" y="0"/>
                </a:lnTo>
                <a:close/>
              </a:path>
            </a:pathLst>
          </a:custGeom>
          <a:solidFill>
            <a:srgbClr val="56595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9" name="Picture 2"/>
          <p:cNvPicPr>
            <a:picLocks noChangeAspect="1" noChangeArrowheads="1"/>
          </p:cNvPicPr>
          <p:nvPr userDrawn="1"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57849" y="105514"/>
            <a:ext cx="1069067" cy="80777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投影片編號版面配置區 5"/>
          <p:cNvSpPr txBox="1">
            <a:spLocks/>
          </p:cNvSpPr>
          <p:nvPr userDrawn="1"/>
        </p:nvSpPr>
        <p:spPr>
          <a:xfrm>
            <a:off x="-887" y="6500836"/>
            <a:ext cx="219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b="1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www.interinfo.com.tw</a:t>
            </a:r>
            <a:endParaRPr lang="zh-TW" altLang="en-US" b="1" dirty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94682" y="1071503"/>
            <a:ext cx="1553750" cy="1291669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lang="zh-TW" altLang="en-US" sz="2000" b="1" kern="1200" cap="none" spc="0" dirty="0" smtClean="0">
                <a:ln w="10541" cmpd="sng">
                  <a:noFill/>
                  <a:prstDash val="solid"/>
                </a:ln>
                <a:solidFill>
                  <a:srgbClr val="00CCF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  <a:lvl2pPr marL="342900" indent="-342900" algn="l">
              <a:buFont typeface="Arial" panose="020B0604020202020204" pitchFamily="34" charset="0"/>
              <a:buChar char="•"/>
              <a:defRPr lang="zh-TW" altLang="en-US" sz="2000" b="1" kern="1200" cap="none" spc="0" dirty="0" smtClean="0">
                <a:ln w="10541" cmpd="sng">
                  <a:noFill/>
                  <a:prstDash val="solid"/>
                </a:ln>
                <a:solidFill>
                  <a:srgbClr val="00CCF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2pPr>
            <a:lvl3pPr marL="1200150" indent="-285750">
              <a:buFontTx/>
              <a:buBlip>
                <a:blip r:embed="rId5"/>
              </a:buBlip>
              <a:defRPr>
                <a:solidFill>
                  <a:srgbClr val="FF0000"/>
                </a:solidFill>
              </a:defRPr>
            </a:lvl3pPr>
          </a:lstStyle>
          <a:p>
            <a:pPr lvl="0"/>
            <a:r>
              <a:rPr lang="zh-TW" altLang="en-US" dirty="0"/>
              <a:t>主標文字</a:t>
            </a:r>
          </a:p>
          <a:p>
            <a:pPr lvl="1"/>
            <a:r>
              <a:rPr lang="zh-TW" altLang="en-US" dirty="0"/>
              <a:t>副標文字</a:t>
            </a:r>
          </a:p>
        </p:txBody>
      </p:sp>
      <p:sp>
        <p:nvSpPr>
          <p:cNvPr id="41" name="內容版面配置區 2"/>
          <p:cNvSpPr>
            <a:spLocks noGrp="1"/>
          </p:cNvSpPr>
          <p:nvPr>
            <p:ph idx="10" hasCustomPrompt="1"/>
          </p:nvPr>
        </p:nvSpPr>
        <p:spPr>
          <a:xfrm>
            <a:off x="2220538" y="926229"/>
            <a:ext cx="1553750" cy="1291669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lang="zh-TW" altLang="en-US" sz="2000" b="1" kern="1200" cap="none" spc="0" dirty="0" smtClean="0">
                <a:ln w="10541" cmpd="sng">
                  <a:noFill/>
                  <a:prstDash val="solid"/>
                </a:ln>
                <a:solidFill>
                  <a:srgbClr val="29A8F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  <a:lvl2pPr marL="342900" indent="-342900" algn="l">
              <a:buFont typeface="Arial" panose="020B0604020202020204" pitchFamily="34" charset="0"/>
              <a:buChar char="•"/>
              <a:defRPr lang="zh-TW" altLang="en-US" sz="2000" b="1" kern="1200" cap="none" spc="0" dirty="0" smtClean="0">
                <a:ln w="10541" cmpd="sng">
                  <a:noFill/>
                  <a:prstDash val="solid"/>
                </a:ln>
                <a:solidFill>
                  <a:srgbClr val="29A8F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2pPr>
            <a:lvl3pPr marL="1200150" indent="-285750">
              <a:buFontTx/>
              <a:buBlip>
                <a:blip r:embed="rId5"/>
              </a:buBlip>
              <a:defRPr>
                <a:solidFill>
                  <a:srgbClr val="FF0000"/>
                </a:solidFill>
              </a:defRPr>
            </a:lvl3pPr>
          </a:lstStyle>
          <a:p>
            <a:pPr lvl="0"/>
            <a:r>
              <a:rPr lang="zh-TW" altLang="en-US" dirty="0"/>
              <a:t>主標文字</a:t>
            </a:r>
          </a:p>
          <a:p>
            <a:pPr lvl="1"/>
            <a:r>
              <a:rPr lang="zh-TW" altLang="en-US" dirty="0"/>
              <a:t>副標文字</a:t>
            </a:r>
          </a:p>
        </p:txBody>
      </p:sp>
      <p:sp>
        <p:nvSpPr>
          <p:cNvPr id="42" name="內容版面配置區 2"/>
          <p:cNvSpPr>
            <a:spLocks noGrp="1"/>
          </p:cNvSpPr>
          <p:nvPr>
            <p:ph idx="11" hasCustomPrompt="1"/>
          </p:nvPr>
        </p:nvSpPr>
        <p:spPr>
          <a:xfrm>
            <a:off x="4590741" y="1239271"/>
            <a:ext cx="1553750" cy="1291669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lang="zh-TW" altLang="en-US" sz="2000" b="1" kern="1200" cap="none" spc="0" dirty="0" smtClean="0">
                <a:ln w="10541" cmpd="sng">
                  <a:noFill/>
                  <a:prstDash val="solid"/>
                </a:ln>
                <a:solidFill>
                  <a:srgbClr val="0099F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  <a:lvl2pPr marL="342900" indent="-342900" algn="l">
              <a:buFont typeface="Arial" panose="020B0604020202020204" pitchFamily="34" charset="0"/>
              <a:buChar char="•"/>
              <a:defRPr lang="zh-TW" altLang="en-US" sz="2000" b="1" kern="1200" cap="none" spc="0" dirty="0" smtClean="0">
                <a:ln w="10541" cmpd="sng">
                  <a:noFill/>
                  <a:prstDash val="solid"/>
                </a:ln>
                <a:solidFill>
                  <a:srgbClr val="0099F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2pPr>
            <a:lvl3pPr marL="1200150" indent="-285750">
              <a:buFontTx/>
              <a:buBlip>
                <a:blip r:embed="rId5"/>
              </a:buBlip>
              <a:defRPr>
                <a:solidFill>
                  <a:srgbClr val="FF0000"/>
                </a:solidFill>
              </a:defRPr>
            </a:lvl3pPr>
          </a:lstStyle>
          <a:p>
            <a:pPr lvl="0"/>
            <a:r>
              <a:rPr lang="zh-TW" altLang="en-US" dirty="0"/>
              <a:t>主標文字</a:t>
            </a:r>
          </a:p>
          <a:p>
            <a:pPr lvl="1"/>
            <a:r>
              <a:rPr lang="zh-TW" altLang="en-US" dirty="0"/>
              <a:t>副標文字</a:t>
            </a:r>
          </a:p>
        </p:txBody>
      </p:sp>
      <p:sp>
        <p:nvSpPr>
          <p:cNvPr id="43" name="內容版面配置區 2"/>
          <p:cNvSpPr>
            <a:spLocks noGrp="1"/>
          </p:cNvSpPr>
          <p:nvPr>
            <p:ph idx="12" hasCustomPrompt="1"/>
          </p:nvPr>
        </p:nvSpPr>
        <p:spPr>
          <a:xfrm>
            <a:off x="6741844" y="2761753"/>
            <a:ext cx="1553750" cy="1291669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lang="zh-TW" altLang="en-US" sz="2000" b="1" kern="1200" cap="none" spc="0" dirty="0" smtClean="0">
                <a:ln w="10541" cmpd="sng">
                  <a:noFill/>
                  <a:prstDash val="solid"/>
                </a:ln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  <a:lvl2pPr marL="342900" indent="-342900" algn="l">
              <a:buFont typeface="Arial" panose="020B0604020202020204" pitchFamily="34" charset="0"/>
              <a:buChar char="•"/>
              <a:defRPr lang="zh-TW" altLang="en-US" sz="2000" b="1" kern="1200" cap="none" spc="0" dirty="0" smtClean="0">
                <a:ln w="10541" cmpd="sng">
                  <a:noFill/>
                  <a:prstDash val="solid"/>
                </a:ln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2pPr>
            <a:lvl3pPr marL="1200150" indent="-285750">
              <a:buFontTx/>
              <a:buBlip>
                <a:blip r:embed="rId5"/>
              </a:buBlip>
              <a:defRPr>
                <a:solidFill>
                  <a:srgbClr val="FF0000"/>
                </a:solidFill>
              </a:defRPr>
            </a:lvl3pPr>
          </a:lstStyle>
          <a:p>
            <a:pPr lvl="0"/>
            <a:r>
              <a:rPr lang="zh-TW" altLang="en-US" dirty="0"/>
              <a:t>主標文字</a:t>
            </a:r>
          </a:p>
          <a:p>
            <a:pPr lvl="1"/>
            <a:r>
              <a:rPr lang="zh-TW" altLang="en-US" dirty="0"/>
              <a:t>副標文字</a:t>
            </a:r>
          </a:p>
        </p:txBody>
      </p:sp>
      <p:sp>
        <p:nvSpPr>
          <p:cNvPr id="44" name="內容版面配置區 2"/>
          <p:cNvSpPr>
            <a:spLocks noGrp="1"/>
          </p:cNvSpPr>
          <p:nvPr>
            <p:ph idx="13" hasCustomPrompt="1"/>
          </p:nvPr>
        </p:nvSpPr>
        <p:spPr>
          <a:xfrm>
            <a:off x="1363134" y="5350985"/>
            <a:ext cx="1553750" cy="1291669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lang="zh-TW" altLang="en-US" sz="2000" b="1" kern="1200" cap="none" spc="0" dirty="0" smtClean="0">
                <a:ln w="10541" cmpd="sng">
                  <a:noFill/>
                  <a:prstDash val="solid"/>
                </a:ln>
                <a:solidFill>
                  <a:srgbClr val="0066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  <a:lvl2pPr marL="342900" indent="-342900" algn="l">
              <a:buFont typeface="Arial" panose="020B0604020202020204" pitchFamily="34" charset="0"/>
              <a:buChar char="•"/>
              <a:defRPr lang="zh-TW" altLang="en-US" sz="2000" b="1" kern="1200" cap="none" spc="0" dirty="0" smtClean="0">
                <a:ln w="10541" cmpd="sng">
                  <a:noFill/>
                  <a:prstDash val="solid"/>
                </a:ln>
                <a:solidFill>
                  <a:srgbClr val="0066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2pPr>
            <a:lvl3pPr marL="1200150" indent="-285750">
              <a:buFontTx/>
              <a:buBlip>
                <a:blip r:embed="rId5"/>
              </a:buBlip>
              <a:defRPr>
                <a:solidFill>
                  <a:srgbClr val="FF0000"/>
                </a:solidFill>
              </a:defRPr>
            </a:lvl3pPr>
          </a:lstStyle>
          <a:p>
            <a:pPr lvl="0"/>
            <a:r>
              <a:rPr lang="zh-TW" altLang="en-US" dirty="0"/>
              <a:t>主標文字</a:t>
            </a:r>
          </a:p>
          <a:p>
            <a:pPr lvl="1"/>
            <a:r>
              <a:rPr lang="zh-TW" altLang="en-US" dirty="0"/>
              <a:t>副標文字</a:t>
            </a:r>
          </a:p>
        </p:txBody>
      </p:sp>
    </p:spTree>
    <p:extLst>
      <p:ext uri="{BB962C8B-B14F-4D97-AF65-F5344CB8AC3E}">
        <p14:creationId xmlns:p14="http://schemas.microsoft.com/office/powerpoint/2010/main" val="155567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0"/>
                            </p:stCondLst>
                            <p:childTnLst>
                              <p:par>
                                <p:cTn id="93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7" grpId="0" animBg="1"/>
      <p:bldP spid="21" grpId="0" animBg="1"/>
      <p:bldP spid="26" grpId="0" animBg="1"/>
      <p:bldP spid="30" grpId="0"/>
      <p:bldP spid="40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3241272" y="58014"/>
            <a:ext cx="2656021" cy="856641"/>
          </a:xfrm>
        </p:spPr>
        <p:txBody>
          <a:bodyPr anchor="t">
            <a:normAutofit/>
          </a:bodyPr>
          <a:lstStyle>
            <a:lvl1pPr>
              <a:defRPr lang="zh-TW" altLang="en-US" sz="4500" b="1" kern="1200" cap="none" spc="0" dirty="0">
                <a:ln w="12700">
                  <a:noFill/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ea"/>
                <a:ea typeface="+mj-ea"/>
                <a:cs typeface="+mj-cs"/>
              </a:defRPr>
            </a:lvl1pPr>
          </a:lstStyle>
          <a:p>
            <a:r>
              <a:rPr lang="zh-TW" altLang="en-US" dirty="0"/>
              <a:t>標題樣式</a:t>
            </a:r>
          </a:p>
        </p:txBody>
      </p:sp>
      <p:sp>
        <p:nvSpPr>
          <p:cNvPr id="3" name="Freeform 11"/>
          <p:cNvSpPr>
            <a:spLocks/>
          </p:cNvSpPr>
          <p:nvPr userDrawn="1"/>
        </p:nvSpPr>
        <p:spPr bwMode="auto">
          <a:xfrm>
            <a:off x="1887510" y="3293262"/>
            <a:ext cx="1658224" cy="187821"/>
          </a:xfrm>
          <a:custGeom>
            <a:avLst/>
            <a:gdLst>
              <a:gd name="T0" fmla="*/ 41 w 1289"/>
              <a:gd name="T1" fmla="*/ 0 h 146"/>
              <a:gd name="T2" fmla="*/ 245 w 1289"/>
              <a:gd name="T3" fmla="*/ 10 h 146"/>
              <a:gd name="T4" fmla="*/ 454 w 1289"/>
              <a:gd name="T5" fmla="*/ 25 h 146"/>
              <a:gd name="T6" fmla="*/ 667 w 1289"/>
              <a:gd name="T7" fmla="*/ 40 h 146"/>
              <a:gd name="T8" fmla="*/ 878 w 1289"/>
              <a:gd name="T9" fmla="*/ 58 h 146"/>
              <a:gd name="T10" fmla="*/ 1087 w 1289"/>
              <a:gd name="T11" fmla="*/ 81 h 146"/>
              <a:gd name="T12" fmla="*/ 1289 w 1289"/>
              <a:gd name="T13" fmla="*/ 107 h 146"/>
              <a:gd name="T14" fmla="*/ 1220 w 1289"/>
              <a:gd name="T15" fmla="*/ 146 h 146"/>
              <a:gd name="T16" fmla="*/ 1020 w 1289"/>
              <a:gd name="T17" fmla="*/ 120 h 146"/>
              <a:gd name="T18" fmla="*/ 814 w 1289"/>
              <a:gd name="T19" fmla="*/ 96 h 146"/>
              <a:gd name="T20" fmla="*/ 607 w 1289"/>
              <a:gd name="T21" fmla="*/ 73 h 146"/>
              <a:gd name="T22" fmla="*/ 400 w 1289"/>
              <a:gd name="T23" fmla="*/ 55 h 146"/>
              <a:gd name="T24" fmla="*/ 196 w 1289"/>
              <a:gd name="T25" fmla="*/ 38 h 146"/>
              <a:gd name="T26" fmla="*/ 0 w 1289"/>
              <a:gd name="T27" fmla="*/ 23 h 146"/>
              <a:gd name="T28" fmla="*/ 41 w 1289"/>
              <a:gd name="T29" fmla="*/ 0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89" h="146">
                <a:moveTo>
                  <a:pt x="41" y="0"/>
                </a:moveTo>
                <a:lnTo>
                  <a:pt x="245" y="10"/>
                </a:lnTo>
                <a:lnTo>
                  <a:pt x="454" y="25"/>
                </a:lnTo>
                <a:lnTo>
                  <a:pt x="667" y="40"/>
                </a:lnTo>
                <a:lnTo>
                  <a:pt x="878" y="58"/>
                </a:lnTo>
                <a:lnTo>
                  <a:pt x="1087" y="81"/>
                </a:lnTo>
                <a:lnTo>
                  <a:pt x="1289" y="107"/>
                </a:lnTo>
                <a:lnTo>
                  <a:pt x="1220" y="146"/>
                </a:lnTo>
                <a:lnTo>
                  <a:pt x="1020" y="120"/>
                </a:lnTo>
                <a:lnTo>
                  <a:pt x="814" y="96"/>
                </a:lnTo>
                <a:lnTo>
                  <a:pt x="607" y="73"/>
                </a:lnTo>
                <a:lnTo>
                  <a:pt x="400" y="55"/>
                </a:lnTo>
                <a:lnTo>
                  <a:pt x="196" y="38"/>
                </a:lnTo>
                <a:lnTo>
                  <a:pt x="0" y="23"/>
                </a:lnTo>
                <a:lnTo>
                  <a:pt x="41" y="0"/>
                </a:lnTo>
                <a:close/>
              </a:path>
            </a:pathLst>
          </a:custGeom>
          <a:solidFill>
            <a:srgbClr val="36B8E3"/>
          </a:solidFill>
          <a:ln w="6350">
            <a:solidFill>
              <a:schemeClr val="bg1"/>
            </a:solidFill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Freeform 12"/>
          <p:cNvSpPr>
            <a:spLocks/>
          </p:cNvSpPr>
          <p:nvPr userDrawn="1"/>
        </p:nvSpPr>
        <p:spPr bwMode="auto">
          <a:xfrm>
            <a:off x="3607484" y="3452780"/>
            <a:ext cx="1547590" cy="1011143"/>
          </a:xfrm>
          <a:custGeom>
            <a:avLst/>
            <a:gdLst>
              <a:gd name="T0" fmla="*/ 69 w 1203"/>
              <a:gd name="T1" fmla="*/ 0 h 786"/>
              <a:gd name="T2" fmla="*/ 211 w 1203"/>
              <a:gd name="T3" fmla="*/ 24 h 786"/>
              <a:gd name="T4" fmla="*/ 346 w 1203"/>
              <a:gd name="T5" fmla="*/ 50 h 786"/>
              <a:gd name="T6" fmla="*/ 471 w 1203"/>
              <a:gd name="T7" fmla="*/ 80 h 786"/>
              <a:gd name="T8" fmla="*/ 501 w 1203"/>
              <a:gd name="T9" fmla="*/ 88 h 786"/>
              <a:gd name="T10" fmla="*/ 536 w 1203"/>
              <a:gd name="T11" fmla="*/ 95 h 786"/>
              <a:gd name="T12" fmla="*/ 575 w 1203"/>
              <a:gd name="T13" fmla="*/ 106 h 786"/>
              <a:gd name="T14" fmla="*/ 618 w 1203"/>
              <a:gd name="T15" fmla="*/ 119 h 786"/>
              <a:gd name="T16" fmla="*/ 665 w 1203"/>
              <a:gd name="T17" fmla="*/ 132 h 786"/>
              <a:gd name="T18" fmla="*/ 713 w 1203"/>
              <a:gd name="T19" fmla="*/ 147 h 786"/>
              <a:gd name="T20" fmla="*/ 764 w 1203"/>
              <a:gd name="T21" fmla="*/ 164 h 786"/>
              <a:gd name="T22" fmla="*/ 812 w 1203"/>
              <a:gd name="T23" fmla="*/ 183 h 786"/>
              <a:gd name="T24" fmla="*/ 863 w 1203"/>
              <a:gd name="T25" fmla="*/ 202 h 786"/>
              <a:gd name="T26" fmla="*/ 913 w 1203"/>
              <a:gd name="T27" fmla="*/ 224 h 786"/>
              <a:gd name="T28" fmla="*/ 960 w 1203"/>
              <a:gd name="T29" fmla="*/ 246 h 786"/>
              <a:gd name="T30" fmla="*/ 1007 w 1203"/>
              <a:gd name="T31" fmla="*/ 271 h 786"/>
              <a:gd name="T32" fmla="*/ 1050 w 1203"/>
              <a:gd name="T33" fmla="*/ 297 h 786"/>
              <a:gd name="T34" fmla="*/ 1087 w 1203"/>
              <a:gd name="T35" fmla="*/ 325 h 786"/>
              <a:gd name="T36" fmla="*/ 1122 w 1203"/>
              <a:gd name="T37" fmla="*/ 355 h 786"/>
              <a:gd name="T38" fmla="*/ 1152 w 1203"/>
              <a:gd name="T39" fmla="*/ 387 h 786"/>
              <a:gd name="T40" fmla="*/ 1175 w 1203"/>
              <a:gd name="T41" fmla="*/ 418 h 786"/>
              <a:gd name="T42" fmla="*/ 1191 w 1203"/>
              <a:gd name="T43" fmla="*/ 452 h 786"/>
              <a:gd name="T44" fmla="*/ 1201 w 1203"/>
              <a:gd name="T45" fmla="*/ 489 h 786"/>
              <a:gd name="T46" fmla="*/ 1203 w 1203"/>
              <a:gd name="T47" fmla="*/ 527 h 786"/>
              <a:gd name="T48" fmla="*/ 1193 w 1203"/>
              <a:gd name="T49" fmla="*/ 566 h 786"/>
              <a:gd name="T50" fmla="*/ 1177 w 1203"/>
              <a:gd name="T51" fmla="*/ 607 h 786"/>
              <a:gd name="T52" fmla="*/ 1149 w 1203"/>
              <a:gd name="T53" fmla="*/ 650 h 786"/>
              <a:gd name="T54" fmla="*/ 1111 w 1203"/>
              <a:gd name="T55" fmla="*/ 693 h 786"/>
              <a:gd name="T56" fmla="*/ 1061 w 1203"/>
              <a:gd name="T57" fmla="*/ 740 h 786"/>
              <a:gd name="T58" fmla="*/ 997 w 1203"/>
              <a:gd name="T59" fmla="*/ 786 h 786"/>
              <a:gd name="T60" fmla="*/ 846 w 1203"/>
              <a:gd name="T61" fmla="*/ 762 h 786"/>
              <a:gd name="T62" fmla="*/ 895 w 1203"/>
              <a:gd name="T63" fmla="*/ 734 h 786"/>
              <a:gd name="T64" fmla="*/ 938 w 1203"/>
              <a:gd name="T65" fmla="*/ 708 h 786"/>
              <a:gd name="T66" fmla="*/ 979 w 1203"/>
              <a:gd name="T67" fmla="*/ 680 h 786"/>
              <a:gd name="T68" fmla="*/ 1012 w 1203"/>
              <a:gd name="T69" fmla="*/ 650 h 786"/>
              <a:gd name="T70" fmla="*/ 1040 w 1203"/>
              <a:gd name="T71" fmla="*/ 620 h 786"/>
              <a:gd name="T72" fmla="*/ 1061 w 1203"/>
              <a:gd name="T73" fmla="*/ 590 h 786"/>
              <a:gd name="T74" fmla="*/ 1076 w 1203"/>
              <a:gd name="T75" fmla="*/ 558 h 786"/>
              <a:gd name="T76" fmla="*/ 1083 w 1203"/>
              <a:gd name="T77" fmla="*/ 527 h 786"/>
              <a:gd name="T78" fmla="*/ 1081 w 1203"/>
              <a:gd name="T79" fmla="*/ 493 h 786"/>
              <a:gd name="T80" fmla="*/ 1070 w 1203"/>
              <a:gd name="T81" fmla="*/ 459 h 786"/>
              <a:gd name="T82" fmla="*/ 1050 w 1203"/>
              <a:gd name="T83" fmla="*/ 426 h 786"/>
              <a:gd name="T84" fmla="*/ 1018 w 1203"/>
              <a:gd name="T85" fmla="*/ 390 h 786"/>
              <a:gd name="T86" fmla="*/ 975 w 1203"/>
              <a:gd name="T87" fmla="*/ 353 h 786"/>
              <a:gd name="T88" fmla="*/ 921 w 1203"/>
              <a:gd name="T89" fmla="*/ 317 h 786"/>
              <a:gd name="T90" fmla="*/ 854 w 1203"/>
              <a:gd name="T91" fmla="*/ 280 h 786"/>
              <a:gd name="T92" fmla="*/ 799 w 1203"/>
              <a:gd name="T93" fmla="*/ 246 h 786"/>
              <a:gd name="T94" fmla="*/ 732 w 1203"/>
              <a:gd name="T95" fmla="*/ 217 h 786"/>
              <a:gd name="T96" fmla="*/ 654 w 1203"/>
              <a:gd name="T97" fmla="*/ 187 h 786"/>
              <a:gd name="T98" fmla="*/ 566 w 1203"/>
              <a:gd name="T99" fmla="*/ 159 h 786"/>
              <a:gd name="T100" fmla="*/ 469 w 1203"/>
              <a:gd name="T101" fmla="*/ 132 h 786"/>
              <a:gd name="T102" fmla="*/ 361 w 1203"/>
              <a:gd name="T103" fmla="*/ 106 h 786"/>
              <a:gd name="T104" fmla="*/ 247 w 1203"/>
              <a:gd name="T105" fmla="*/ 82 h 786"/>
              <a:gd name="T106" fmla="*/ 125 w 1203"/>
              <a:gd name="T107" fmla="*/ 61 h 786"/>
              <a:gd name="T108" fmla="*/ 0 w 1203"/>
              <a:gd name="T109" fmla="*/ 39 h 786"/>
              <a:gd name="T110" fmla="*/ 69 w 1203"/>
              <a:gd name="T111" fmla="*/ 0 h 7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203" h="786">
                <a:moveTo>
                  <a:pt x="69" y="0"/>
                </a:moveTo>
                <a:lnTo>
                  <a:pt x="211" y="24"/>
                </a:lnTo>
                <a:lnTo>
                  <a:pt x="346" y="50"/>
                </a:lnTo>
                <a:lnTo>
                  <a:pt x="471" y="80"/>
                </a:lnTo>
                <a:lnTo>
                  <a:pt x="501" y="88"/>
                </a:lnTo>
                <a:lnTo>
                  <a:pt x="536" y="95"/>
                </a:lnTo>
                <a:lnTo>
                  <a:pt x="575" y="106"/>
                </a:lnTo>
                <a:lnTo>
                  <a:pt x="618" y="119"/>
                </a:lnTo>
                <a:lnTo>
                  <a:pt x="665" y="132"/>
                </a:lnTo>
                <a:lnTo>
                  <a:pt x="713" y="147"/>
                </a:lnTo>
                <a:lnTo>
                  <a:pt x="764" y="164"/>
                </a:lnTo>
                <a:lnTo>
                  <a:pt x="812" y="183"/>
                </a:lnTo>
                <a:lnTo>
                  <a:pt x="863" y="202"/>
                </a:lnTo>
                <a:lnTo>
                  <a:pt x="913" y="224"/>
                </a:lnTo>
                <a:lnTo>
                  <a:pt x="960" y="246"/>
                </a:lnTo>
                <a:lnTo>
                  <a:pt x="1007" y="271"/>
                </a:lnTo>
                <a:lnTo>
                  <a:pt x="1050" y="297"/>
                </a:lnTo>
                <a:lnTo>
                  <a:pt x="1087" y="325"/>
                </a:lnTo>
                <a:lnTo>
                  <a:pt x="1122" y="355"/>
                </a:lnTo>
                <a:lnTo>
                  <a:pt x="1152" y="387"/>
                </a:lnTo>
                <a:lnTo>
                  <a:pt x="1175" y="418"/>
                </a:lnTo>
                <a:lnTo>
                  <a:pt x="1191" y="452"/>
                </a:lnTo>
                <a:lnTo>
                  <a:pt x="1201" y="489"/>
                </a:lnTo>
                <a:lnTo>
                  <a:pt x="1203" y="527"/>
                </a:lnTo>
                <a:lnTo>
                  <a:pt x="1193" y="566"/>
                </a:lnTo>
                <a:lnTo>
                  <a:pt x="1177" y="607"/>
                </a:lnTo>
                <a:lnTo>
                  <a:pt x="1149" y="650"/>
                </a:lnTo>
                <a:lnTo>
                  <a:pt x="1111" y="693"/>
                </a:lnTo>
                <a:lnTo>
                  <a:pt x="1061" y="740"/>
                </a:lnTo>
                <a:lnTo>
                  <a:pt x="997" y="786"/>
                </a:lnTo>
                <a:lnTo>
                  <a:pt x="846" y="762"/>
                </a:lnTo>
                <a:lnTo>
                  <a:pt x="895" y="734"/>
                </a:lnTo>
                <a:lnTo>
                  <a:pt x="938" y="708"/>
                </a:lnTo>
                <a:lnTo>
                  <a:pt x="979" y="680"/>
                </a:lnTo>
                <a:lnTo>
                  <a:pt x="1012" y="650"/>
                </a:lnTo>
                <a:lnTo>
                  <a:pt x="1040" y="620"/>
                </a:lnTo>
                <a:lnTo>
                  <a:pt x="1061" y="590"/>
                </a:lnTo>
                <a:lnTo>
                  <a:pt x="1076" y="558"/>
                </a:lnTo>
                <a:lnTo>
                  <a:pt x="1083" y="527"/>
                </a:lnTo>
                <a:lnTo>
                  <a:pt x="1081" y="493"/>
                </a:lnTo>
                <a:lnTo>
                  <a:pt x="1070" y="459"/>
                </a:lnTo>
                <a:lnTo>
                  <a:pt x="1050" y="426"/>
                </a:lnTo>
                <a:lnTo>
                  <a:pt x="1018" y="390"/>
                </a:lnTo>
                <a:lnTo>
                  <a:pt x="975" y="353"/>
                </a:lnTo>
                <a:lnTo>
                  <a:pt x="921" y="317"/>
                </a:lnTo>
                <a:lnTo>
                  <a:pt x="854" y="280"/>
                </a:lnTo>
                <a:lnTo>
                  <a:pt x="799" y="246"/>
                </a:lnTo>
                <a:lnTo>
                  <a:pt x="732" y="217"/>
                </a:lnTo>
                <a:lnTo>
                  <a:pt x="654" y="187"/>
                </a:lnTo>
                <a:lnTo>
                  <a:pt x="566" y="159"/>
                </a:lnTo>
                <a:lnTo>
                  <a:pt x="469" y="132"/>
                </a:lnTo>
                <a:lnTo>
                  <a:pt x="361" y="106"/>
                </a:lnTo>
                <a:lnTo>
                  <a:pt x="247" y="82"/>
                </a:lnTo>
                <a:lnTo>
                  <a:pt x="125" y="61"/>
                </a:lnTo>
                <a:lnTo>
                  <a:pt x="0" y="39"/>
                </a:lnTo>
                <a:lnTo>
                  <a:pt x="69" y="0"/>
                </a:lnTo>
                <a:close/>
              </a:path>
            </a:pathLst>
          </a:custGeom>
          <a:solidFill>
            <a:srgbClr val="239BD3"/>
          </a:solidFill>
          <a:ln w="6350">
            <a:solidFill>
              <a:schemeClr val="bg1"/>
            </a:solidFill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Freeform 13"/>
          <p:cNvSpPr>
            <a:spLocks/>
          </p:cNvSpPr>
          <p:nvPr userDrawn="1"/>
        </p:nvSpPr>
        <p:spPr bwMode="auto">
          <a:xfrm>
            <a:off x="588204" y="3255954"/>
            <a:ext cx="1265859" cy="61749"/>
          </a:xfrm>
          <a:custGeom>
            <a:avLst/>
            <a:gdLst>
              <a:gd name="T0" fmla="*/ 0 w 984"/>
              <a:gd name="T1" fmla="*/ 0 h 48"/>
              <a:gd name="T2" fmla="*/ 6 w 984"/>
              <a:gd name="T3" fmla="*/ 0 h 48"/>
              <a:gd name="T4" fmla="*/ 26 w 984"/>
              <a:gd name="T5" fmla="*/ 0 h 48"/>
              <a:gd name="T6" fmla="*/ 56 w 984"/>
              <a:gd name="T7" fmla="*/ 0 h 48"/>
              <a:gd name="T8" fmla="*/ 99 w 984"/>
              <a:gd name="T9" fmla="*/ 1 h 48"/>
              <a:gd name="T10" fmla="*/ 151 w 984"/>
              <a:gd name="T11" fmla="*/ 1 h 48"/>
              <a:gd name="T12" fmla="*/ 213 w 984"/>
              <a:gd name="T13" fmla="*/ 1 h 48"/>
              <a:gd name="T14" fmla="*/ 286 w 984"/>
              <a:gd name="T15" fmla="*/ 3 h 48"/>
              <a:gd name="T16" fmla="*/ 364 w 984"/>
              <a:gd name="T17" fmla="*/ 5 h 48"/>
              <a:gd name="T18" fmla="*/ 452 w 984"/>
              <a:gd name="T19" fmla="*/ 7 h 48"/>
              <a:gd name="T20" fmla="*/ 547 w 984"/>
              <a:gd name="T21" fmla="*/ 9 h 48"/>
              <a:gd name="T22" fmla="*/ 648 w 984"/>
              <a:gd name="T23" fmla="*/ 13 h 48"/>
              <a:gd name="T24" fmla="*/ 756 w 984"/>
              <a:gd name="T25" fmla="*/ 16 h 48"/>
              <a:gd name="T26" fmla="*/ 868 w 984"/>
              <a:gd name="T27" fmla="*/ 20 h 48"/>
              <a:gd name="T28" fmla="*/ 984 w 984"/>
              <a:gd name="T29" fmla="*/ 26 h 48"/>
              <a:gd name="T30" fmla="*/ 945 w 984"/>
              <a:gd name="T31" fmla="*/ 48 h 48"/>
              <a:gd name="T32" fmla="*/ 833 w 984"/>
              <a:gd name="T33" fmla="*/ 41 h 48"/>
              <a:gd name="T34" fmla="*/ 725 w 984"/>
              <a:gd name="T35" fmla="*/ 35 h 48"/>
              <a:gd name="T36" fmla="*/ 622 w 984"/>
              <a:gd name="T37" fmla="*/ 28 h 48"/>
              <a:gd name="T38" fmla="*/ 525 w 984"/>
              <a:gd name="T39" fmla="*/ 24 h 48"/>
              <a:gd name="T40" fmla="*/ 433 w 984"/>
              <a:gd name="T41" fmla="*/ 18 h 48"/>
              <a:gd name="T42" fmla="*/ 349 w 984"/>
              <a:gd name="T43" fmla="*/ 15 h 48"/>
              <a:gd name="T44" fmla="*/ 273 w 984"/>
              <a:gd name="T45" fmla="*/ 11 h 48"/>
              <a:gd name="T46" fmla="*/ 204 w 984"/>
              <a:gd name="T47" fmla="*/ 7 h 48"/>
              <a:gd name="T48" fmla="*/ 144 w 984"/>
              <a:gd name="T49" fmla="*/ 5 h 48"/>
              <a:gd name="T50" fmla="*/ 93 w 984"/>
              <a:gd name="T51" fmla="*/ 3 h 48"/>
              <a:gd name="T52" fmla="*/ 54 w 984"/>
              <a:gd name="T53" fmla="*/ 1 h 48"/>
              <a:gd name="T54" fmla="*/ 24 w 984"/>
              <a:gd name="T55" fmla="*/ 1 h 48"/>
              <a:gd name="T56" fmla="*/ 6 w 984"/>
              <a:gd name="T57" fmla="*/ 0 h 48"/>
              <a:gd name="T58" fmla="*/ 0 w 984"/>
              <a:gd name="T59" fmla="*/ 0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984" h="48">
                <a:moveTo>
                  <a:pt x="0" y="0"/>
                </a:moveTo>
                <a:lnTo>
                  <a:pt x="6" y="0"/>
                </a:lnTo>
                <a:lnTo>
                  <a:pt x="26" y="0"/>
                </a:lnTo>
                <a:lnTo>
                  <a:pt x="56" y="0"/>
                </a:lnTo>
                <a:lnTo>
                  <a:pt x="99" y="1"/>
                </a:lnTo>
                <a:lnTo>
                  <a:pt x="151" y="1"/>
                </a:lnTo>
                <a:lnTo>
                  <a:pt x="213" y="1"/>
                </a:lnTo>
                <a:lnTo>
                  <a:pt x="286" y="3"/>
                </a:lnTo>
                <a:lnTo>
                  <a:pt x="364" y="5"/>
                </a:lnTo>
                <a:lnTo>
                  <a:pt x="452" y="7"/>
                </a:lnTo>
                <a:lnTo>
                  <a:pt x="547" y="9"/>
                </a:lnTo>
                <a:lnTo>
                  <a:pt x="648" y="13"/>
                </a:lnTo>
                <a:lnTo>
                  <a:pt x="756" y="16"/>
                </a:lnTo>
                <a:lnTo>
                  <a:pt x="868" y="20"/>
                </a:lnTo>
                <a:lnTo>
                  <a:pt x="984" y="26"/>
                </a:lnTo>
                <a:lnTo>
                  <a:pt x="945" y="48"/>
                </a:lnTo>
                <a:lnTo>
                  <a:pt x="833" y="41"/>
                </a:lnTo>
                <a:lnTo>
                  <a:pt x="725" y="35"/>
                </a:lnTo>
                <a:lnTo>
                  <a:pt x="622" y="28"/>
                </a:lnTo>
                <a:lnTo>
                  <a:pt x="525" y="24"/>
                </a:lnTo>
                <a:lnTo>
                  <a:pt x="433" y="18"/>
                </a:lnTo>
                <a:lnTo>
                  <a:pt x="349" y="15"/>
                </a:lnTo>
                <a:lnTo>
                  <a:pt x="273" y="11"/>
                </a:lnTo>
                <a:lnTo>
                  <a:pt x="204" y="7"/>
                </a:lnTo>
                <a:lnTo>
                  <a:pt x="144" y="5"/>
                </a:lnTo>
                <a:lnTo>
                  <a:pt x="93" y="3"/>
                </a:lnTo>
                <a:lnTo>
                  <a:pt x="54" y="1"/>
                </a:lnTo>
                <a:lnTo>
                  <a:pt x="24" y="1"/>
                </a:lnTo>
                <a:lnTo>
                  <a:pt x="6" y="0"/>
                </a:lnTo>
                <a:lnTo>
                  <a:pt x="0" y="0"/>
                </a:lnTo>
                <a:close/>
              </a:path>
            </a:pathLst>
          </a:custGeom>
          <a:solidFill>
            <a:srgbClr val="44D7FB"/>
          </a:solidFill>
          <a:ln w="6350">
            <a:solidFill>
              <a:schemeClr val="bg1"/>
            </a:solidFill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Freeform 14"/>
          <p:cNvSpPr>
            <a:spLocks/>
          </p:cNvSpPr>
          <p:nvPr userDrawn="1"/>
        </p:nvSpPr>
        <p:spPr bwMode="auto">
          <a:xfrm>
            <a:off x="3009288" y="4532105"/>
            <a:ext cx="1710968" cy="1677520"/>
          </a:xfrm>
          <a:custGeom>
            <a:avLst/>
            <a:gdLst>
              <a:gd name="T0" fmla="*/ 1330 w 1330"/>
              <a:gd name="T1" fmla="*/ 30 h 1304"/>
              <a:gd name="T2" fmla="*/ 1178 w 1330"/>
              <a:gd name="T3" fmla="*/ 108 h 1304"/>
              <a:gd name="T4" fmla="*/ 995 w 1330"/>
              <a:gd name="T5" fmla="*/ 188 h 1304"/>
              <a:gd name="T6" fmla="*/ 775 w 1330"/>
              <a:gd name="T7" fmla="*/ 273 h 1304"/>
              <a:gd name="T8" fmla="*/ 594 w 1330"/>
              <a:gd name="T9" fmla="*/ 357 h 1304"/>
              <a:gd name="T10" fmla="*/ 467 w 1330"/>
              <a:gd name="T11" fmla="*/ 441 h 1304"/>
              <a:gd name="T12" fmla="*/ 390 w 1330"/>
              <a:gd name="T13" fmla="*/ 523 h 1304"/>
              <a:gd name="T14" fmla="*/ 361 w 1330"/>
              <a:gd name="T15" fmla="*/ 605 h 1304"/>
              <a:gd name="T16" fmla="*/ 374 w 1330"/>
              <a:gd name="T17" fmla="*/ 686 h 1304"/>
              <a:gd name="T18" fmla="*/ 422 w 1330"/>
              <a:gd name="T19" fmla="*/ 762 h 1304"/>
              <a:gd name="T20" fmla="*/ 506 w 1330"/>
              <a:gd name="T21" fmla="*/ 837 h 1304"/>
              <a:gd name="T22" fmla="*/ 616 w 1330"/>
              <a:gd name="T23" fmla="*/ 908 h 1304"/>
              <a:gd name="T24" fmla="*/ 755 w 1330"/>
              <a:gd name="T25" fmla="*/ 975 h 1304"/>
              <a:gd name="T26" fmla="*/ 911 w 1330"/>
              <a:gd name="T27" fmla="*/ 1039 h 1304"/>
              <a:gd name="T28" fmla="*/ 1083 w 1330"/>
              <a:gd name="T29" fmla="*/ 1097 h 1304"/>
              <a:gd name="T30" fmla="*/ 1268 w 1330"/>
              <a:gd name="T31" fmla="*/ 1149 h 1304"/>
              <a:gd name="T32" fmla="*/ 702 w 1330"/>
              <a:gd name="T33" fmla="*/ 1263 h 1304"/>
              <a:gd name="T34" fmla="*/ 501 w 1330"/>
              <a:gd name="T35" fmla="*/ 1169 h 1304"/>
              <a:gd name="T36" fmla="*/ 323 w 1330"/>
              <a:gd name="T37" fmla="*/ 1054 h 1304"/>
              <a:gd name="T38" fmla="*/ 191 w 1330"/>
              <a:gd name="T39" fmla="*/ 945 h 1304"/>
              <a:gd name="T40" fmla="*/ 95 w 1330"/>
              <a:gd name="T41" fmla="*/ 848 h 1304"/>
              <a:gd name="T42" fmla="*/ 34 w 1330"/>
              <a:gd name="T43" fmla="*/ 758 h 1304"/>
              <a:gd name="T44" fmla="*/ 4 w 1330"/>
              <a:gd name="T45" fmla="*/ 678 h 1304"/>
              <a:gd name="T46" fmla="*/ 2 w 1330"/>
              <a:gd name="T47" fmla="*/ 605 h 1304"/>
              <a:gd name="T48" fmla="*/ 21 w 1330"/>
              <a:gd name="T49" fmla="*/ 540 h 1304"/>
              <a:gd name="T50" fmla="*/ 60 w 1330"/>
              <a:gd name="T51" fmla="*/ 482 h 1304"/>
              <a:gd name="T52" fmla="*/ 114 w 1330"/>
              <a:gd name="T53" fmla="*/ 430 h 1304"/>
              <a:gd name="T54" fmla="*/ 181 w 1330"/>
              <a:gd name="T55" fmla="*/ 383 h 1304"/>
              <a:gd name="T56" fmla="*/ 254 w 1330"/>
              <a:gd name="T57" fmla="*/ 342 h 1304"/>
              <a:gd name="T58" fmla="*/ 331 w 1330"/>
              <a:gd name="T59" fmla="*/ 304 h 1304"/>
              <a:gd name="T60" fmla="*/ 407 w 1330"/>
              <a:gd name="T61" fmla="*/ 273 h 1304"/>
              <a:gd name="T62" fmla="*/ 478 w 1330"/>
              <a:gd name="T63" fmla="*/ 243 h 1304"/>
              <a:gd name="T64" fmla="*/ 544 w 1330"/>
              <a:gd name="T65" fmla="*/ 217 h 1304"/>
              <a:gd name="T66" fmla="*/ 611 w 1330"/>
              <a:gd name="T67" fmla="*/ 188 h 1304"/>
              <a:gd name="T68" fmla="*/ 719 w 1330"/>
              <a:gd name="T69" fmla="*/ 151 h 1304"/>
              <a:gd name="T70" fmla="*/ 852 w 1330"/>
              <a:gd name="T71" fmla="*/ 106 h 1304"/>
              <a:gd name="T72" fmla="*/ 997 w 1330"/>
              <a:gd name="T73" fmla="*/ 56 h 1304"/>
              <a:gd name="T74" fmla="*/ 1145 w 1330"/>
              <a:gd name="T75" fmla="*/ 0 h 1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30" h="1304">
                <a:moveTo>
                  <a:pt x="1145" y="0"/>
                </a:moveTo>
                <a:lnTo>
                  <a:pt x="1330" y="30"/>
                </a:lnTo>
                <a:lnTo>
                  <a:pt x="1259" y="69"/>
                </a:lnTo>
                <a:lnTo>
                  <a:pt x="1178" y="108"/>
                </a:lnTo>
                <a:lnTo>
                  <a:pt x="1091" y="147"/>
                </a:lnTo>
                <a:lnTo>
                  <a:pt x="995" y="188"/>
                </a:lnTo>
                <a:lnTo>
                  <a:pt x="889" y="231"/>
                </a:lnTo>
                <a:lnTo>
                  <a:pt x="775" y="273"/>
                </a:lnTo>
                <a:lnTo>
                  <a:pt x="676" y="316"/>
                </a:lnTo>
                <a:lnTo>
                  <a:pt x="594" y="357"/>
                </a:lnTo>
                <a:lnTo>
                  <a:pt x="523" y="400"/>
                </a:lnTo>
                <a:lnTo>
                  <a:pt x="467" y="441"/>
                </a:lnTo>
                <a:lnTo>
                  <a:pt x="422" y="482"/>
                </a:lnTo>
                <a:lnTo>
                  <a:pt x="390" y="523"/>
                </a:lnTo>
                <a:lnTo>
                  <a:pt x="370" y="564"/>
                </a:lnTo>
                <a:lnTo>
                  <a:pt x="361" y="605"/>
                </a:lnTo>
                <a:lnTo>
                  <a:pt x="362" y="644"/>
                </a:lnTo>
                <a:lnTo>
                  <a:pt x="374" y="686"/>
                </a:lnTo>
                <a:lnTo>
                  <a:pt x="392" y="725"/>
                </a:lnTo>
                <a:lnTo>
                  <a:pt x="422" y="762"/>
                </a:lnTo>
                <a:lnTo>
                  <a:pt x="460" y="799"/>
                </a:lnTo>
                <a:lnTo>
                  <a:pt x="506" y="837"/>
                </a:lnTo>
                <a:lnTo>
                  <a:pt x="559" y="872"/>
                </a:lnTo>
                <a:lnTo>
                  <a:pt x="616" y="908"/>
                </a:lnTo>
                <a:lnTo>
                  <a:pt x="684" y="941"/>
                </a:lnTo>
                <a:lnTo>
                  <a:pt x="755" y="975"/>
                </a:lnTo>
                <a:lnTo>
                  <a:pt x="829" y="1007"/>
                </a:lnTo>
                <a:lnTo>
                  <a:pt x="911" y="1039"/>
                </a:lnTo>
                <a:lnTo>
                  <a:pt x="995" y="1069"/>
                </a:lnTo>
                <a:lnTo>
                  <a:pt x="1083" y="1097"/>
                </a:lnTo>
                <a:lnTo>
                  <a:pt x="1175" y="1123"/>
                </a:lnTo>
                <a:lnTo>
                  <a:pt x="1268" y="1149"/>
                </a:lnTo>
                <a:lnTo>
                  <a:pt x="809" y="1304"/>
                </a:lnTo>
                <a:lnTo>
                  <a:pt x="702" y="1263"/>
                </a:lnTo>
                <a:lnTo>
                  <a:pt x="600" y="1218"/>
                </a:lnTo>
                <a:lnTo>
                  <a:pt x="501" y="1169"/>
                </a:lnTo>
                <a:lnTo>
                  <a:pt x="407" y="1110"/>
                </a:lnTo>
                <a:lnTo>
                  <a:pt x="323" y="1054"/>
                </a:lnTo>
                <a:lnTo>
                  <a:pt x="252" y="998"/>
                </a:lnTo>
                <a:lnTo>
                  <a:pt x="191" y="945"/>
                </a:lnTo>
                <a:lnTo>
                  <a:pt x="138" y="895"/>
                </a:lnTo>
                <a:lnTo>
                  <a:pt x="95" y="848"/>
                </a:lnTo>
                <a:lnTo>
                  <a:pt x="60" y="803"/>
                </a:lnTo>
                <a:lnTo>
                  <a:pt x="34" y="758"/>
                </a:lnTo>
                <a:lnTo>
                  <a:pt x="15" y="717"/>
                </a:lnTo>
                <a:lnTo>
                  <a:pt x="4" y="678"/>
                </a:lnTo>
                <a:lnTo>
                  <a:pt x="0" y="641"/>
                </a:lnTo>
                <a:lnTo>
                  <a:pt x="2" y="605"/>
                </a:lnTo>
                <a:lnTo>
                  <a:pt x="10" y="572"/>
                </a:lnTo>
                <a:lnTo>
                  <a:pt x="21" y="540"/>
                </a:lnTo>
                <a:lnTo>
                  <a:pt x="39" y="510"/>
                </a:lnTo>
                <a:lnTo>
                  <a:pt x="60" y="482"/>
                </a:lnTo>
                <a:lnTo>
                  <a:pt x="86" y="456"/>
                </a:lnTo>
                <a:lnTo>
                  <a:pt x="114" y="430"/>
                </a:lnTo>
                <a:lnTo>
                  <a:pt x="146" y="405"/>
                </a:lnTo>
                <a:lnTo>
                  <a:pt x="181" y="383"/>
                </a:lnTo>
                <a:lnTo>
                  <a:pt x="217" y="362"/>
                </a:lnTo>
                <a:lnTo>
                  <a:pt x="254" y="342"/>
                </a:lnTo>
                <a:lnTo>
                  <a:pt x="292" y="323"/>
                </a:lnTo>
                <a:lnTo>
                  <a:pt x="331" y="304"/>
                </a:lnTo>
                <a:lnTo>
                  <a:pt x="368" y="288"/>
                </a:lnTo>
                <a:lnTo>
                  <a:pt x="407" y="273"/>
                </a:lnTo>
                <a:lnTo>
                  <a:pt x="443" y="258"/>
                </a:lnTo>
                <a:lnTo>
                  <a:pt x="478" y="243"/>
                </a:lnTo>
                <a:lnTo>
                  <a:pt x="512" y="230"/>
                </a:lnTo>
                <a:lnTo>
                  <a:pt x="544" y="217"/>
                </a:lnTo>
                <a:lnTo>
                  <a:pt x="572" y="205"/>
                </a:lnTo>
                <a:lnTo>
                  <a:pt x="611" y="188"/>
                </a:lnTo>
                <a:lnTo>
                  <a:pt x="661" y="172"/>
                </a:lnTo>
                <a:lnTo>
                  <a:pt x="719" y="151"/>
                </a:lnTo>
                <a:lnTo>
                  <a:pt x="783" y="131"/>
                </a:lnTo>
                <a:lnTo>
                  <a:pt x="852" y="106"/>
                </a:lnTo>
                <a:lnTo>
                  <a:pt x="923" y="82"/>
                </a:lnTo>
                <a:lnTo>
                  <a:pt x="997" y="56"/>
                </a:lnTo>
                <a:lnTo>
                  <a:pt x="1072" y="28"/>
                </a:lnTo>
                <a:lnTo>
                  <a:pt x="1145" y="0"/>
                </a:lnTo>
                <a:close/>
              </a:path>
            </a:pathLst>
          </a:custGeom>
          <a:solidFill>
            <a:srgbClr val="157EBF"/>
          </a:solidFill>
          <a:ln w="6350">
            <a:solidFill>
              <a:schemeClr val="bg1"/>
            </a:solidFill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Freeform 15"/>
          <p:cNvSpPr>
            <a:spLocks/>
          </p:cNvSpPr>
          <p:nvPr userDrawn="1"/>
        </p:nvSpPr>
        <p:spPr bwMode="auto">
          <a:xfrm>
            <a:off x="4344614" y="6089986"/>
            <a:ext cx="4170645" cy="667664"/>
          </a:xfrm>
          <a:custGeom>
            <a:avLst/>
            <a:gdLst>
              <a:gd name="T0" fmla="*/ 499 w 3242"/>
              <a:gd name="T1" fmla="*/ 0 h 519"/>
              <a:gd name="T2" fmla="*/ 628 w 3242"/>
              <a:gd name="T3" fmla="*/ 26 h 519"/>
              <a:gd name="T4" fmla="*/ 759 w 3242"/>
              <a:gd name="T5" fmla="*/ 48 h 519"/>
              <a:gd name="T6" fmla="*/ 891 w 3242"/>
              <a:gd name="T7" fmla="*/ 71 h 519"/>
              <a:gd name="T8" fmla="*/ 1024 w 3242"/>
              <a:gd name="T9" fmla="*/ 89 h 519"/>
              <a:gd name="T10" fmla="*/ 1156 w 3242"/>
              <a:gd name="T11" fmla="*/ 106 h 519"/>
              <a:gd name="T12" fmla="*/ 1289 w 3242"/>
              <a:gd name="T13" fmla="*/ 121 h 519"/>
              <a:gd name="T14" fmla="*/ 1418 w 3242"/>
              <a:gd name="T15" fmla="*/ 136 h 519"/>
              <a:gd name="T16" fmla="*/ 1547 w 3242"/>
              <a:gd name="T17" fmla="*/ 147 h 519"/>
              <a:gd name="T18" fmla="*/ 1670 w 3242"/>
              <a:gd name="T19" fmla="*/ 157 h 519"/>
              <a:gd name="T20" fmla="*/ 1789 w 3242"/>
              <a:gd name="T21" fmla="*/ 166 h 519"/>
              <a:gd name="T22" fmla="*/ 1903 w 3242"/>
              <a:gd name="T23" fmla="*/ 171 h 519"/>
              <a:gd name="T24" fmla="*/ 2011 w 3242"/>
              <a:gd name="T25" fmla="*/ 177 h 519"/>
              <a:gd name="T26" fmla="*/ 2112 w 3242"/>
              <a:gd name="T27" fmla="*/ 181 h 519"/>
              <a:gd name="T28" fmla="*/ 2206 w 3242"/>
              <a:gd name="T29" fmla="*/ 183 h 519"/>
              <a:gd name="T30" fmla="*/ 2292 w 3242"/>
              <a:gd name="T31" fmla="*/ 183 h 519"/>
              <a:gd name="T32" fmla="*/ 2366 w 3242"/>
              <a:gd name="T33" fmla="*/ 183 h 519"/>
              <a:gd name="T34" fmla="*/ 2433 w 3242"/>
              <a:gd name="T35" fmla="*/ 181 h 519"/>
              <a:gd name="T36" fmla="*/ 2488 w 3242"/>
              <a:gd name="T37" fmla="*/ 177 h 519"/>
              <a:gd name="T38" fmla="*/ 2531 w 3242"/>
              <a:gd name="T39" fmla="*/ 173 h 519"/>
              <a:gd name="T40" fmla="*/ 2562 w 3242"/>
              <a:gd name="T41" fmla="*/ 168 h 519"/>
              <a:gd name="T42" fmla="*/ 2596 w 3242"/>
              <a:gd name="T43" fmla="*/ 140 h 519"/>
              <a:gd name="T44" fmla="*/ 2622 w 3242"/>
              <a:gd name="T45" fmla="*/ 117 h 519"/>
              <a:gd name="T46" fmla="*/ 2641 w 3242"/>
              <a:gd name="T47" fmla="*/ 100 h 519"/>
              <a:gd name="T48" fmla="*/ 2656 w 3242"/>
              <a:gd name="T49" fmla="*/ 87 h 519"/>
              <a:gd name="T50" fmla="*/ 2663 w 3242"/>
              <a:gd name="T51" fmla="*/ 82 h 519"/>
              <a:gd name="T52" fmla="*/ 2665 w 3242"/>
              <a:gd name="T53" fmla="*/ 80 h 519"/>
              <a:gd name="T54" fmla="*/ 3242 w 3242"/>
              <a:gd name="T55" fmla="*/ 360 h 519"/>
              <a:gd name="T56" fmla="*/ 2122 w 3242"/>
              <a:gd name="T57" fmla="*/ 519 h 519"/>
              <a:gd name="T58" fmla="*/ 2125 w 3242"/>
              <a:gd name="T59" fmla="*/ 517 h 519"/>
              <a:gd name="T60" fmla="*/ 2137 w 3242"/>
              <a:gd name="T61" fmla="*/ 512 h 519"/>
              <a:gd name="T62" fmla="*/ 2152 w 3242"/>
              <a:gd name="T63" fmla="*/ 502 h 519"/>
              <a:gd name="T64" fmla="*/ 2170 w 3242"/>
              <a:gd name="T65" fmla="*/ 489 h 519"/>
              <a:gd name="T66" fmla="*/ 2193 w 3242"/>
              <a:gd name="T67" fmla="*/ 474 h 519"/>
              <a:gd name="T68" fmla="*/ 2215 w 3242"/>
              <a:gd name="T69" fmla="*/ 457 h 519"/>
              <a:gd name="T70" fmla="*/ 2237 w 3242"/>
              <a:gd name="T71" fmla="*/ 441 h 519"/>
              <a:gd name="T72" fmla="*/ 2258 w 3242"/>
              <a:gd name="T73" fmla="*/ 424 h 519"/>
              <a:gd name="T74" fmla="*/ 2273 w 3242"/>
              <a:gd name="T75" fmla="*/ 407 h 519"/>
              <a:gd name="T76" fmla="*/ 2034 w 3242"/>
              <a:gd name="T77" fmla="*/ 405 h 519"/>
              <a:gd name="T78" fmla="*/ 1804 w 3242"/>
              <a:gd name="T79" fmla="*/ 398 h 519"/>
              <a:gd name="T80" fmla="*/ 1584 w 3242"/>
              <a:gd name="T81" fmla="*/ 390 h 519"/>
              <a:gd name="T82" fmla="*/ 1375 w 3242"/>
              <a:gd name="T83" fmla="*/ 379 h 519"/>
              <a:gd name="T84" fmla="*/ 1175 w 3242"/>
              <a:gd name="T85" fmla="*/ 364 h 519"/>
              <a:gd name="T86" fmla="*/ 983 w 3242"/>
              <a:gd name="T87" fmla="*/ 347 h 519"/>
              <a:gd name="T88" fmla="*/ 800 w 3242"/>
              <a:gd name="T89" fmla="*/ 327 h 519"/>
              <a:gd name="T90" fmla="*/ 626 w 3242"/>
              <a:gd name="T91" fmla="*/ 302 h 519"/>
              <a:gd name="T92" fmla="*/ 460 w 3242"/>
              <a:gd name="T93" fmla="*/ 274 h 519"/>
              <a:gd name="T94" fmla="*/ 299 w 3242"/>
              <a:gd name="T95" fmla="*/ 244 h 519"/>
              <a:gd name="T96" fmla="*/ 146 w 3242"/>
              <a:gd name="T97" fmla="*/ 209 h 519"/>
              <a:gd name="T98" fmla="*/ 0 w 3242"/>
              <a:gd name="T99" fmla="*/ 170 h 519"/>
              <a:gd name="T100" fmla="*/ 499 w 3242"/>
              <a:gd name="T101" fmla="*/ 0 h 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242" h="519">
                <a:moveTo>
                  <a:pt x="499" y="0"/>
                </a:moveTo>
                <a:lnTo>
                  <a:pt x="628" y="26"/>
                </a:lnTo>
                <a:lnTo>
                  <a:pt x="759" y="48"/>
                </a:lnTo>
                <a:lnTo>
                  <a:pt x="891" y="71"/>
                </a:lnTo>
                <a:lnTo>
                  <a:pt x="1024" y="89"/>
                </a:lnTo>
                <a:lnTo>
                  <a:pt x="1156" y="106"/>
                </a:lnTo>
                <a:lnTo>
                  <a:pt x="1289" y="121"/>
                </a:lnTo>
                <a:lnTo>
                  <a:pt x="1418" y="136"/>
                </a:lnTo>
                <a:lnTo>
                  <a:pt x="1547" y="147"/>
                </a:lnTo>
                <a:lnTo>
                  <a:pt x="1670" y="157"/>
                </a:lnTo>
                <a:lnTo>
                  <a:pt x="1789" y="166"/>
                </a:lnTo>
                <a:lnTo>
                  <a:pt x="1903" y="171"/>
                </a:lnTo>
                <a:lnTo>
                  <a:pt x="2011" y="177"/>
                </a:lnTo>
                <a:lnTo>
                  <a:pt x="2112" y="181"/>
                </a:lnTo>
                <a:lnTo>
                  <a:pt x="2206" y="183"/>
                </a:lnTo>
                <a:lnTo>
                  <a:pt x="2292" y="183"/>
                </a:lnTo>
                <a:lnTo>
                  <a:pt x="2366" y="183"/>
                </a:lnTo>
                <a:lnTo>
                  <a:pt x="2433" y="181"/>
                </a:lnTo>
                <a:lnTo>
                  <a:pt x="2488" y="177"/>
                </a:lnTo>
                <a:lnTo>
                  <a:pt x="2531" y="173"/>
                </a:lnTo>
                <a:lnTo>
                  <a:pt x="2562" y="168"/>
                </a:lnTo>
                <a:lnTo>
                  <a:pt x="2596" y="140"/>
                </a:lnTo>
                <a:lnTo>
                  <a:pt x="2622" y="117"/>
                </a:lnTo>
                <a:lnTo>
                  <a:pt x="2641" y="100"/>
                </a:lnTo>
                <a:lnTo>
                  <a:pt x="2656" y="87"/>
                </a:lnTo>
                <a:lnTo>
                  <a:pt x="2663" y="82"/>
                </a:lnTo>
                <a:lnTo>
                  <a:pt x="2665" y="80"/>
                </a:lnTo>
                <a:lnTo>
                  <a:pt x="3242" y="360"/>
                </a:lnTo>
                <a:lnTo>
                  <a:pt x="2122" y="519"/>
                </a:lnTo>
                <a:lnTo>
                  <a:pt x="2125" y="517"/>
                </a:lnTo>
                <a:lnTo>
                  <a:pt x="2137" y="512"/>
                </a:lnTo>
                <a:lnTo>
                  <a:pt x="2152" y="502"/>
                </a:lnTo>
                <a:lnTo>
                  <a:pt x="2170" y="489"/>
                </a:lnTo>
                <a:lnTo>
                  <a:pt x="2193" y="474"/>
                </a:lnTo>
                <a:lnTo>
                  <a:pt x="2215" y="457"/>
                </a:lnTo>
                <a:lnTo>
                  <a:pt x="2237" y="441"/>
                </a:lnTo>
                <a:lnTo>
                  <a:pt x="2258" y="424"/>
                </a:lnTo>
                <a:lnTo>
                  <a:pt x="2273" y="407"/>
                </a:lnTo>
                <a:lnTo>
                  <a:pt x="2034" y="405"/>
                </a:lnTo>
                <a:lnTo>
                  <a:pt x="1804" y="398"/>
                </a:lnTo>
                <a:lnTo>
                  <a:pt x="1584" y="390"/>
                </a:lnTo>
                <a:lnTo>
                  <a:pt x="1375" y="379"/>
                </a:lnTo>
                <a:lnTo>
                  <a:pt x="1175" y="364"/>
                </a:lnTo>
                <a:lnTo>
                  <a:pt x="983" y="347"/>
                </a:lnTo>
                <a:lnTo>
                  <a:pt x="800" y="327"/>
                </a:lnTo>
                <a:lnTo>
                  <a:pt x="626" y="302"/>
                </a:lnTo>
                <a:lnTo>
                  <a:pt x="460" y="274"/>
                </a:lnTo>
                <a:lnTo>
                  <a:pt x="299" y="244"/>
                </a:lnTo>
                <a:lnTo>
                  <a:pt x="146" y="209"/>
                </a:lnTo>
                <a:lnTo>
                  <a:pt x="0" y="170"/>
                </a:lnTo>
                <a:lnTo>
                  <a:pt x="499" y="0"/>
                </a:lnTo>
                <a:close/>
              </a:path>
            </a:pathLst>
          </a:custGeom>
          <a:solidFill>
            <a:srgbClr val="0967B9"/>
          </a:solidFill>
          <a:ln w="6350">
            <a:solidFill>
              <a:schemeClr val="bg1"/>
            </a:solidFill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Freeform 6"/>
          <p:cNvSpPr>
            <a:spLocks noEditPoints="1"/>
          </p:cNvSpPr>
          <p:nvPr userDrawn="1"/>
        </p:nvSpPr>
        <p:spPr bwMode="auto">
          <a:xfrm>
            <a:off x="6734823" y="4076222"/>
            <a:ext cx="1484554" cy="1858909"/>
          </a:xfrm>
          <a:custGeom>
            <a:avLst/>
            <a:gdLst>
              <a:gd name="T0" fmla="*/ 506 w 1154"/>
              <a:gd name="T1" fmla="*/ 139 h 1445"/>
              <a:gd name="T2" fmla="*/ 374 w 1154"/>
              <a:gd name="T3" fmla="*/ 181 h 1445"/>
              <a:gd name="T4" fmla="*/ 264 w 1154"/>
              <a:gd name="T5" fmla="*/ 262 h 1445"/>
              <a:gd name="T6" fmla="*/ 183 w 1154"/>
              <a:gd name="T7" fmla="*/ 372 h 1445"/>
              <a:gd name="T8" fmla="*/ 140 w 1154"/>
              <a:gd name="T9" fmla="*/ 505 h 1445"/>
              <a:gd name="T10" fmla="*/ 140 w 1154"/>
              <a:gd name="T11" fmla="*/ 649 h 1445"/>
              <a:gd name="T12" fmla="*/ 183 w 1154"/>
              <a:gd name="T13" fmla="*/ 781 h 1445"/>
              <a:gd name="T14" fmla="*/ 264 w 1154"/>
              <a:gd name="T15" fmla="*/ 890 h 1445"/>
              <a:gd name="T16" fmla="*/ 374 w 1154"/>
              <a:gd name="T17" fmla="*/ 972 h 1445"/>
              <a:gd name="T18" fmla="*/ 506 w 1154"/>
              <a:gd name="T19" fmla="*/ 1015 h 1445"/>
              <a:gd name="T20" fmla="*/ 650 w 1154"/>
              <a:gd name="T21" fmla="*/ 1015 h 1445"/>
              <a:gd name="T22" fmla="*/ 781 w 1154"/>
              <a:gd name="T23" fmla="*/ 972 h 1445"/>
              <a:gd name="T24" fmla="*/ 891 w 1154"/>
              <a:gd name="T25" fmla="*/ 890 h 1445"/>
              <a:gd name="T26" fmla="*/ 971 w 1154"/>
              <a:gd name="T27" fmla="*/ 781 h 1445"/>
              <a:gd name="T28" fmla="*/ 1016 w 1154"/>
              <a:gd name="T29" fmla="*/ 649 h 1445"/>
              <a:gd name="T30" fmla="*/ 1016 w 1154"/>
              <a:gd name="T31" fmla="*/ 505 h 1445"/>
              <a:gd name="T32" fmla="*/ 971 w 1154"/>
              <a:gd name="T33" fmla="*/ 372 h 1445"/>
              <a:gd name="T34" fmla="*/ 891 w 1154"/>
              <a:gd name="T35" fmla="*/ 262 h 1445"/>
              <a:gd name="T36" fmla="*/ 781 w 1154"/>
              <a:gd name="T37" fmla="*/ 181 h 1445"/>
              <a:gd name="T38" fmla="*/ 650 w 1154"/>
              <a:gd name="T39" fmla="*/ 139 h 1445"/>
              <a:gd name="T40" fmla="*/ 577 w 1154"/>
              <a:gd name="T41" fmla="*/ 0 h 1445"/>
              <a:gd name="T42" fmla="*/ 730 w 1154"/>
              <a:gd name="T43" fmla="*/ 21 h 1445"/>
              <a:gd name="T44" fmla="*/ 869 w 1154"/>
              <a:gd name="T45" fmla="*/ 79 h 1445"/>
              <a:gd name="T46" fmla="*/ 986 w 1154"/>
              <a:gd name="T47" fmla="*/ 168 h 1445"/>
              <a:gd name="T48" fmla="*/ 1076 w 1154"/>
              <a:gd name="T49" fmla="*/ 286 h 1445"/>
              <a:gd name="T50" fmla="*/ 1134 w 1154"/>
              <a:gd name="T51" fmla="*/ 423 h 1445"/>
              <a:gd name="T52" fmla="*/ 1154 w 1154"/>
              <a:gd name="T53" fmla="*/ 576 h 1445"/>
              <a:gd name="T54" fmla="*/ 1134 w 1154"/>
              <a:gd name="T55" fmla="*/ 731 h 1445"/>
              <a:gd name="T56" fmla="*/ 1074 w 1154"/>
              <a:gd name="T57" fmla="*/ 869 h 1445"/>
              <a:gd name="T58" fmla="*/ 984 w 1154"/>
              <a:gd name="T59" fmla="*/ 987 h 1445"/>
              <a:gd name="T60" fmla="*/ 867 w 1154"/>
              <a:gd name="T61" fmla="*/ 1077 h 1445"/>
              <a:gd name="T62" fmla="*/ 727 w 1154"/>
              <a:gd name="T63" fmla="*/ 1134 h 1445"/>
              <a:gd name="T64" fmla="*/ 435 w 1154"/>
              <a:gd name="T65" fmla="*/ 1136 h 1445"/>
              <a:gd name="T66" fmla="*/ 294 w 1154"/>
              <a:gd name="T67" fmla="*/ 1080 h 1445"/>
              <a:gd name="T68" fmla="*/ 174 w 1154"/>
              <a:gd name="T69" fmla="*/ 991 h 1445"/>
              <a:gd name="T70" fmla="*/ 83 w 1154"/>
              <a:gd name="T71" fmla="*/ 873 h 1445"/>
              <a:gd name="T72" fmla="*/ 21 w 1154"/>
              <a:gd name="T73" fmla="*/ 733 h 1445"/>
              <a:gd name="T74" fmla="*/ 0 w 1154"/>
              <a:gd name="T75" fmla="*/ 576 h 1445"/>
              <a:gd name="T76" fmla="*/ 21 w 1154"/>
              <a:gd name="T77" fmla="*/ 423 h 1445"/>
              <a:gd name="T78" fmla="*/ 79 w 1154"/>
              <a:gd name="T79" fmla="*/ 286 h 1445"/>
              <a:gd name="T80" fmla="*/ 170 w 1154"/>
              <a:gd name="T81" fmla="*/ 168 h 1445"/>
              <a:gd name="T82" fmla="*/ 286 w 1154"/>
              <a:gd name="T83" fmla="*/ 79 h 1445"/>
              <a:gd name="T84" fmla="*/ 424 w 1154"/>
              <a:gd name="T85" fmla="*/ 21 h 1445"/>
              <a:gd name="T86" fmla="*/ 577 w 1154"/>
              <a:gd name="T87" fmla="*/ 0 h 1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154" h="1445">
                <a:moveTo>
                  <a:pt x="577" y="133"/>
                </a:moveTo>
                <a:lnTo>
                  <a:pt x="506" y="139"/>
                </a:lnTo>
                <a:lnTo>
                  <a:pt x="437" y="155"/>
                </a:lnTo>
                <a:lnTo>
                  <a:pt x="374" y="181"/>
                </a:lnTo>
                <a:lnTo>
                  <a:pt x="316" y="219"/>
                </a:lnTo>
                <a:lnTo>
                  <a:pt x="264" y="262"/>
                </a:lnTo>
                <a:lnTo>
                  <a:pt x="219" y="314"/>
                </a:lnTo>
                <a:lnTo>
                  <a:pt x="183" y="372"/>
                </a:lnTo>
                <a:lnTo>
                  <a:pt x="157" y="436"/>
                </a:lnTo>
                <a:lnTo>
                  <a:pt x="140" y="505"/>
                </a:lnTo>
                <a:lnTo>
                  <a:pt x="133" y="576"/>
                </a:lnTo>
                <a:lnTo>
                  <a:pt x="140" y="649"/>
                </a:lnTo>
                <a:lnTo>
                  <a:pt x="157" y="718"/>
                </a:lnTo>
                <a:lnTo>
                  <a:pt x="183" y="781"/>
                </a:lnTo>
                <a:lnTo>
                  <a:pt x="219" y="839"/>
                </a:lnTo>
                <a:lnTo>
                  <a:pt x="264" y="890"/>
                </a:lnTo>
                <a:lnTo>
                  <a:pt x="316" y="934"/>
                </a:lnTo>
                <a:lnTo>
                  <a:pt x="374" y="972"/>
                </a:lnTo>
                <a:lnTo>
                  <a:pt x="437" y="998"/>
                </a:lnTo>
                <a:lnTo>
                  <a:pt x="506" y="1015"/>
                </a:lnTo>
                <a:lnTo>
                  <a:pt x="577" y="1020"/>
                </a:lnTo>
                <a:lnTo>
                  <a:pt x="650" y="1015"/>
                </a:lnTo>
                <a:lnTo>
                  <a:pt x="717" y="998"/>
                </a:lnTo>
                <a:lnTo>
                  <a:pt x="781" y="972"/>
                </a:lnTo>
                <a:lnTo>
                  <a:pt x="839" y="934"/>
                </a:lnTo>
                <a:lnTo>
                  <a:pt x="891" y="890"/>
                </a:lnTo>
                <a:lnTo>
                  <a:pt x="936" y="839"/>
                </a:lnTo>
                <a:lnTo>
                  <a:pt x="971" y="781"/>
                </a:lnTo>
                <a:lnTo>
                  <a:pt x="999" y="718"/>
                </a:lnTo>
                <a:lnTo>
                  <a:pt x="1016" y="649"/>
                </a:lnTo>
                <a:lnTo>
                  <a:pt x="1022" y="576"/>
                </a:lnTo>
                <a:lnTo>
                  <a:pt x="1016" y="505"/>
                </a:lnTo>
                <a:lnTo>
                  <a:pt x="999" y="436"/>
                </a:lnTo>
                <a:lnTo>
                  <a:pt x="971" y="372"/>
                </a:lnTo>
                <a:lnTo>
                  <a:pt x="936" y="314"/>
                </a:lnTo>
                <a:lnTo>
                  <a:pt x="891" y="262"/>
                </a:lnTo>
                <a:lnTo>
                  <a:pt x="839" y="219"/>
                </a:lnTo>
                <a:lnTo>
                  <a:pt x="781" y="181"/>
                </a:lnTo>
                <a:lnTo>
                  <a:pt x="717" y="155"/>
                </a:lnTo>
                <a:lnTo>
                  <a:pt x="650" y="139"/>
                </a:lnTo>
                <a:lnTo>
                  <a:pt x="577" y="133"/>
                </a:lnTo>
                <a:close/>
                <a:moveTo>
                  <a:pt x="577" y="0"/>
                </a:moveTo>
                <a:lnTo>
                  <a:pt x="656" y="4"/>
                </a:lnTo>
                <a:lnTo>
                  <a:pt x="730" y="21"/>
                </a:lnTo>
                <a:lnTo>
                  <a:pt x="801" y="45"/>
                </a:lnTo>
                <a:lnTo>
                  <a:pt x="869" y="79"/>
                </a:lnTo>
                <a:lnTo>
                  <a:pt x="930" y="120"/>
                </a:lnTo>
                <a:lnTo>
                  <a:pt x="986" y="168"/>
                </a:lnTo>
                <a:lnTo>
                  <a:pt x="1035" y="224"/>
                </a:lnTo>
                <a:lnTo>
                  <a:pt x="1076" y="286"/>
                </a:lnTo>
                <a:lnTo>
                  <a:pt x="1110" y="352"/>
                </a:lnTo>
                <a:lnTo>
                  <a:pt x="1134" y="423"/>
                </a:lnTo>
                <a:lnTo>
                  <a:pt x="1149" y="499"/>
                </a:lnTo>
                <a:lnTo>
                  <a:pt x="1154" y="576"/>
                </a:lnTo>
                <a:lnTo>
                  <a:pt x="1149" y="656"/>
                </a:lnTo>
                <a:lnTo>
                  <a:pt x="1134" y="731"/>
                </a:lnTo>
                <a:lnTo>
                  <a:pt x="1110" y="802"/>
                </a:lnTo>
                <a:lnTo>
                  <a:pt x="1074" y="869"/>
                </a:lnTo>
                <a:lnTo>
                  <a:pt x="1033" y="931"/>
                </a:lnTo>
                <a:lnTo>
                  <a:pt x="984" y="987"/>
                </a:lnTo>
                <a:lnTo>
                  <a:pt x="928" y="1035"/>
                </a:lnTo>
                <a:lnTo>
                  <a:pt x="867" y="1077"/>
                </a:lnTo>
                <a:lnTo>
                  <a:pt x="800" y="1110"/>
                </a:lnTo>
                <a:lnTo>
                  <a:pt x="727" y="1134"/>
                </a:lnTo>
                <a:lnTo>
                  <a:pt x="581" y="1445"/>
                </a:lnTo>
                <a:lnTo>
                  <a:pt x="435" y="1136"/>
                </a:lnTo>
                <a:lnTo>
                  <a:pt x="363" y="1112"/>
                </a:lnTo>
                <a:lnTo>
                  <a:pt x="294" y="1080"/>
                </a:lnTo>
                <a:lnTo>
                  <a:pt x="232" y="1039"/>
                </a:lnTo>
                <a:lnTo>
                  <a:pt x="174" y="991"/>
                </a:lnTo>
                <a:lnTo>
                  <a:pt x="124" y="934"/>
                </a:lnTo>
                <a:lnTo>
                  <a:pt x="83" y="873"/>
                </a:lnTo>
                <a:lnTo>
                  <a:pt x="47" y="804"/>
                </a:lnTo>
                <a:lnTo>
                  <a:pt x="21" y="733"/>
                </a:lnTo>
                <a:lnTo>
                  <a:pt x="6" y="656"/>
                </a:lnTo>
                <a:lnTo>
                  <a:pt x="0" y="576"/>
                </a:lnTo>
                <a:lnTo>
                  <a:pt x="6" y="499"/>
                </a:lnTo>
                <a:lnTo>
                  <a:pt x="21" y="423"/>
                </a:lnTo>
                <a:lnTo>
                  <a:pt x="45" y="352"/>
                </a:lnTo>
                <a:lnTo>
                  <a:pt x="79" y="286"/>
                </a:lnTo>
                <a:lnTo>
                  <a:pt x="120" y="224"/>
                </a:lnTo>
                <a:lnTo>
                  <a:pt x="170" y="168"/>
                </a:lnTo>
                <a:lnTo>
                  <a:pt x="224" y="120"/>
                </a:lnTo>
                <a:lnTo>
                  <a:pt x="286" y="79"/>
                </a:lnTo>
                <a:lnTo>
                  <a:pt x="353" y="45"/>
                </a:lnTo>
                <a:lnTo>
                  <a:pt x="424" y="21"/>
                </a:lnTo>
                <a:lnTo>
                  <a:pt x="499" y="4"/>
                </a:lnTo>
                <a:lnTo>
                  <a:pt x="577" y="0"/>
                </a:lnTo>
                <a:close/>
              </a:path>
            </a:pathLst>
          </a:custGeom>
          <a:solidFill>
            <a:srgbClr val="0967B9"/>
          </a:solidFill>
          <a:ln w="6350">
            <a:solidFill>
              <a:schemeClr val="bg1"/>
            </a:solidFill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Freeform 8"/>
          <p:cNvSpPr>
            <a:spLocks noEditPoints="1"/>
          </p:cNvSpPr>
          <p:nvPr userDrawn="1"/>
        </p:nvSpPr>
        <p:spPr bwMode="auto">
          <a:xfrm>
            <a:off x="4842851" y="2550755"/>
            <a:ext cx="967404" cy="1209255"/>
          </a:xfrm>
          <a:custGeom>
            <a:avLst/>
            <a:gdLst>
              <a:gd name="T0" fmla="*/ 323 w 752"/>
              <a:gd name="T1" fmla="*/ 92 h 940"/>
              <a:gd name="T2" fmla="*/ 230 w 752"/>
              <a:gd name="T3" fmla="*/ 125 h 940"/>
              <a:gd name="T4" fmla="*/ 155 w 752"/>
              <a:gd name="T5" fmla="*/ 189 h 940"/>
              <a:gd name="T6" fmla="*/ 104 w 752"/>
              <a:gd name="T7" fmla="*/ 275 h 940"/>
              <a:gd name="T8" fmla="*/ 88 w 752"/>
              <a:gd name="T9" fmla="*/ 376 h 940"/>
              <a:gd name="T10" fmla="*/ 104 w 752"/>
              <a:gd name="T11" fmla="*/ 477 h 940"/>
              <a:gd name="T12" fmla="*/ 155 w 752"/>
              <a:gd name="T13" fmla="*/ 563 h 940"/>
              <a:gd name="T14" fmla="*/ 230 w 752"/>
              <a:gd name="T15" fmla="*/ 624 h 940"/>
              <a:gd name="T16" fmla="*/ 323 w 752"/>
              <a:gd name="T17" fmla="*/ 660 h 940"/>
              <a:gd name="T18" fmla="*/ 428 w 752"/>
              <a:gd name="T19" fmla="*/ 660 h 940"/>
              <a:gd name="T20" fmla="*/ 521 w 752"/>
              <a:gd name="T21" fmla="*/ 624 h 940"/>
              <a:gd name="T22" fmla="*/ 597 w 752"/>
              <a:gd name="T23" fmla="*/ 563 h 940"/>
              <a:gd name="T24" fmla="*/ 646 w 752"/>
              <a:gd name="T25" fmla="*/ 477 h 940"/>
              <a:gd name="T26" fmla="*/ 665 w 752"/>
              <a:gd name="T27" fmla="*/ 376 h 940"/>
              <a:gd name="T28" fmla="*/ 646 w 752"/>
              <a:gd name="T29" fmla="*/ 275 h 940"/>
              <a:gd name="T30" fmla="*/ 597 w 752"/>
              <a:gd name="T31" fmla="*/ 189 h 940"/>
              <a:gd name="T32" fmla="*/ 521 w 752"/>
              <a:gd name="T33" fmla="*/ 125 h 940"/>
              <a:gd name="T34" fmla="*/ 428 w 752"/>
              <a:gd name="T35" fmla="*/ 92 h 940"/>
              <a:gd name="T36" fmla="*/ 375 w 752"/>
              <a:gd name="T37" fmla="*/ 0 h 940"/>
              <a:gd name="T38" fmla="*/ 495 w 752"/>
              <a:gd name="T39" fmla="*/ 19 h 940"/>
              <a:gd name="T40" fmla="*/ 597 w 752"/>
              <a:gd name="T41" fmla="*/ 71 h 940"/>
              <a:gd name="T42" fmla="*/ 680 w 752"/>
              <a:gd name="T43" fmla="*/ 153 h 940"/>
              <a:gd name="T44" fmla="*/ 732 w 752"/>
              <a:gd name="T45" fmla="*/ 256 h 940"/>
              <a:gd name="T46" fmla="*/ 752 w 752"/>
              <a:gd name="T47" fmla="*/ 376 h 940"/>
              <a:gd name="T48" fmla="*/ 730 w 752"/>
              <a:gd name="T49" fmla="*/ 499 h 940"/>
              <a:gd name="T50" fmla="*/ 672 w 752"/>
              <a:gd name="T51" fmla="*/ 606 h 940"/>
              <a:gd name="T52" fmla="*/ 584 w 752"/>
              <a:gd name="T53" fmla="*/ 688 h 940"/>
              <a:gd name="T54" fmla="*/ 474 w 752"/>
              <a:gd name="T55" fmla="*/ 738 h 940"/>
              <a:gd name="T56" fmla="*/ 284 w 752"/>
              <a:gd name="T57" fmla="*/ 740 h 940"/>
              <a:gd name="T58" fmla="*/ 170 w 752"/>
              <a:gd name="T59" fmla="*/ 690 h 940"/>
              <a:gd name="T60" fmla="*/ 80 w 752"/>
              <a:gd name="T61" fmla="*/ 608 h 940"/>
              <a:gd name="T62" fmla="*/ 20 w 752"/>
              <a:gd name="T63" fmla="*/ 501 h 940"/>
              <a:gd name="T64" fmla="*/ 0 w 752"/>
              <a:gd name="T65" fmla="*/ 376 h 940"/>
              <a:gd name="T66" fmla="*/ 19 w 752"/>
              <a:gd name="T67" fmla="*/ 256 h 940"/>
              <a:gd name="T68" fmla="*/ 73 w 752"/>
              <a:gd name="T69" fmla="*/ 153 h 940"/>
              <a:gd name="T70" fmla="*/ 153 w 752"/>
              <a:gd name="T71" fmla="*/ 71 h 940"/>
              <a:gd name="T72" fmla="*/ 258 w 752"/>
              <a:gd name="T73" fmla="*/ 19 h 940"/>
              <a:gd name="T74" fmla="*/ 375 w 752"/>
              <a:gd name="T75" fmla="*/ 0 h 9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52" h="940">
                <a:moveTo>
                  <a:pt x="375" y="86"/>
                </a:moveTo>
                <a:lnTo>
                  <a:pt x="323" y="92"/>
                </a:lnTo>
                <a:lnTo>
                  <a:pt x="274" y="105"/>
                </a:lnTo>
                <a:lnTo>
                  <a:pt x="230" y="125"/>
                </a:lnTo>
                <a:lnTo>
                  <a:pt x="190" y="153"/>
                </a:lnTo>
                <a:lnTo>
                  <a:pt x="155" y="189"/>
                </a:lnTo>
                <a:lnTo>
                  <a:pt x="127" y="230"/>
                </a:lnTo>
                <a:lnTo>
                  <a:pt x="104" y="275"/>
                </a:lnTo>
                <a:lnTo>
                  <a:pt x="91" y="324"/>
                </a:lnTo>
                <a:lnTo>
                  <a:pt x="88" y="376"/>
                </a:lnTo>
                <a:lnTo>
                  <a:pt x="91" y="428"/>
                </a:lnTo>
                <a:lnTo>
                  <a:pt x="104" y="477"/>
                </a:lnTo>
                <a:lnTo>
                  <a:pt x="127" y="522"/>
                </a:lnTo>
                <a:lnTo>
                  <a:pt x="155" y="563"/>
                </a:lnTo>
                <a:lnTo>
                  <a:pt x="190" y="596"/>
                </a:lnTo>
                <a:lnTo>
                  <a:pt x="230" y="624"/>
                </a:lnTo>
                <a:lnTo>
                  <a:pt x="274" y="647"/>
                </a:lnTo>
                <a:lnTo>
                  <a:pt x="323" y="660"/>
                </a:lnTo>
                <a:lnTo>
                  <a:pt x="375" y="665"/>
                </a:lnTo>
                <a:lnTo>
                  <a:pt x="428" y="660"/>
                </a:lnTo>
                <a:lnTo>
                  <a:pt x="476" y="647"/>
                </a:lnTo>
                <a:lnTo>
                  <a:pt x="521" y="624"/>
                </a:lnTo>
                <a:lnTo>
                  <a:pt x="562" y="596"/>
                </a:lnTo>
                <a:lnTo>
                  <a:pt x="597" y="563"/>
                </a:lnTo>
                <a:lnTo>
                  <a:pt x="625" y="522"/>
                </a:lnTo>
                <a:lnTo>
                  <a:pt x="646" y="477"/>
                </a:lnTo>
                <a:lnTo>
                  <a:pt x="661" y="428"/>
                </a:lnTo>
                <a:lnTo>
                  <a:pt x="665" y="376"/>
                </a:lnTo>
                <a:lnTo>
                  <a:pt x="661" y="324"/>
                </a:lnTo>
                <a:lnTo>
                  <a:pt x="646" y="275"/>
                </a:lnTo>
                <a:lnTo>
                  <a:pt x="625" y="230"/>
                </a:lnTo>
                <a:lnTo>
                  <a:pt x="597" y="189"/>
                </a:lnTo>
                <a:lnTo>
                  <a:pt x="562" y="153"/>
                </a:lnTo>
                <a:lnTo>
                  <a:pt x="521" y="125"/>
                </a:lnTo>
                <a:lnTo>
                  <a:pt x="476" y="105"/>
                </a:lnTo>
                <a:lnTo>
                  <a:pt x="428" y="92"/>
                </a:lnTo>
                <a:lnTo>
                  <a:pt x="375" y="86"/>
                </a:lnTo>
                <a:close/>
                <a:moveTo>
                  <a:pt x="375" y="0"/>
                </a:moveTo>
                <a:lnTo>
                  <a:pt x="437" y="4"/>
                </a:lnTo>
                <a:lnTo>
                  <a:pt x="495" y="19"/>
                </a:lnTo>
                <a:lnTo>
                  <a:pt x="549" y="41"/>
                </a:lnTo>
                <a:lnTo>
                  <a:pt x="597" y="71"/>
                </a:lnTo>
                <a:lnTo>
                  <a:pt x="642" y="111"/>
                </a:lnTo>
                <a:lnTo>
                  <a:pt x="680" y="153"/>
                </a:lnTo>
                <a:lnTo>
                  <a:pt x="709" y="202"/>
                </a:lnTo>
                <a:lnTo>
                  <a:pt x="732" y="256"/>
                </a:lnTo>
                <a:lnTo>
                  <a:pt x="747" y="314"/>
                </a:lnTo>
                <a:lnTo>
                  <a:pt x="752" y="376"/>
                </a:lnTo>
                <a:lnTo>
                  <a:pt x="747" y="439"/>
                </a:lnTo>
                <a:lnTo>
                  <a:pt x="730" y="499"/>
                </a:lnTo>
                <a:lnTo>
                  <a:pt x="706" y="555"/>
                </a:lnTo>
                <a:lnTo>
                  <a:pt x="672" y="606"/>
                </a:lnTo>
                <a:lnTo>
                  <a:pt x="631" y="651"/>
                </a:lnTo>
                <a:lnTo>
                  <a:pt x="584" y="688"/>
                </a:lnTo>
                <a:lnTo>
                  <a:pt x="532" y="718"/>
                </a:lnTo>
                <a:lnTo>
                  <a:pt x="474" y="738"/>
                </a:lnTo>
                <a:lnTo>
                  <a:pt x="377" y="940"/>
                </a:lnTo>
                <a:lnTo>
                  <a:pt x="284" y="740"/>
                </a:lnTo>
                <a:lnTo>
                  <a:pt x="224" y="720"/>
                </a:lnTo>
                <a:lnTo>
                  <a:pt x="170" y="690"/>
                </a:lnTo>
                <a:lnTo>
                  <a:pt x="121" y="652"/>
                </a:lnTo>
                <a:lnTo>
                  <a:pt x="80" y="608"/>
                </a:lnTo>
                <a:lnTo>
                  <a:pt x="47" y="557"/>
                </a:lnTo>
                <a:lnTo>
                  <a:pt x="20" y="501"/>
                </a:lnTo>
                <a:lnTo>
                  <a:pt x="6" y="439"/>
                </a:lnTo>
                <a:lnTo>
                  <a:pt x="0" y="376"/>
                </a:lnTo>
                <a:lnTo>
                  <a:pt x="6" y="314"/>
                </a:lnTo>
                <a:lnTo>
                  <a:pt x="19" y="256"/>
                </a:lnTo>
                <a:lnTo>
                  <a:pt x="43" y="202"/>
                </a:lnTo>
                <a:lnTo>
                  <a:pt x="73" y="153"/>
                </a:lnTo>
                <a:lnTo>
                  <a:pt x="110" y="111"/>
                </a:lnTo>
                <a:lnTo>
                  <a:pt x="153" y="71"/>
                </a:lnTo>
                <a:lnTo>
                  <a:pt x="203" y="41"/>
                </a:lnTo>
                <a:lnTo>
                  <a:pt x="258" y="19"/>
                </a:lnTo>
                <a:lnTo>
                  <a:pt x="315" y="4"/>
                </a:lnTo>
                <a:lnTo>
                  <a:pt x="375" y="0"/>
                </a:lnTo>
                <a:close/>
              </a:path>
            </a:pathLst>
          </a:custGeom>
          <a:solidFill>
            <a:srgbClr val="239BD3"/>
          </a:solidFill>
          <a:ln w="6350">
            <a:solidFill>
              <a:schemeClr val="bg1"/>
            </a:solidFill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Freeform 10"/>
          <p:cNvSpPr>
            <a:spLocks noEditPoints="1"/>
          </p:cNvSpPr>
          <p:nvPr userDrawn="1"/>
        </p:nvSpPr>
        <p:spPr bwMode="auto">
          <a:xfrm>
            <a:off x="862217" y="2372371"/>
            <a:ext cx="571180" cy="716549"/>
          </a:xfrm>
          <a:custGeom>
            <a:avLst/>
            <a:gdLst>
              <a:gd name="T0" fmla="*/ 222 w 444"/>
              <a:gd name="T1" fmla="*/ 52 h 557"/>
              <a:gd name="T2" fmla="*/ 183 w 444"/>
              <a:gd name="T3" fmla="*/ 56 h 557"/>
              <a:gd name="T4" fmla="*/ 147 w 444"/>
              <a:gd name="T5" fmla="*/ 69 h 557"/>
              <a:gd name="T6" fmla="*/ 116 w 444"/>
              <a:gd name="T7" fmla="*/ 90 h 557"/>
              <a:gd name="T8" fmla="*/ 89 w 444"/>
              <a:gd name="T9" fmla="*/ 116 h 557"/>
              <a:gd name="T10" fmla="*/ 69 w 444"/>
              <a:gd name="T11" fmla="*/ 148 h 557"/>
              <a:gd name="T12" fmla="*/ 56 w 444"/>
              <a:gd name="T13" fmla="*/ 183 h 557"/>
              <a:gd name="T14" fmla="*/ 52 w 444"/>
              <a:gd name="T15" fmla="*/ 222 h 557"/>
              <a:gd name="T16" fmla="*/ 56 w 444"/>
              <a:gd name="T17" fmla="*/ 262 h 557"/>
              <a:gd name="T18" fmla="*/ 69 w 444"/>
              <a:gd name="T19" fmla="*/ 297 h 557"/>
              <a:gd name="T20" fmla="*/ 89 w 444"/>
              <a:gd name="T21" fmla="*/ 329 h 557"/>
              <a:gd name="T22" fmla="*/ 116 w 444"/>
              <a:gd name="T23" fmla="*/ 357 h 557"/>
              <a:gd name="T24" fmla="*/ 147 w 444"/>
              <a:gd name="T25" fmla="*/ 376 h 557"/>
              <a:gd name="T26" fmla="*/ 183 w 444"/>
              <a:gd name="T27" fmla="*/ 389 h 557"/>
              <a:gd name="T28" fmla="*/ 222 w 444"/>
              <a:gd name="T29" fmla="*/ 394 h 557"/>
              <a:gd name="T30" fmla="*/ 261 w 444"/>
              <a:gd name="T31" fmla="*/ 389 h 557"/>
              <a:gd name="T32" fmla="*/ 297 w 444"/>
              <a:gd name="T33" fmla="*/ 376 h 557"/>
              <a:gd name="T34" fmla="*/ 329 w 444"/>
              <a:gd name="T35" fmla="*/ 357 h 557"/>
              <a:gd name="T36" fmla="*/ 357 w 444"/>
              <a:gd name="T37" fmla="*/ 329 h 557"/>
              <a:gd name="T38" fmla="*/ 375 w 444"/>
              <a:gd name="T39" fmla="*/ 297 h 557"/>
              <a:gd name="T40" fmla="*/ 388 w 444"/>
              <a:gd name="T41" fmla="*/ 262 h 557"/>
              <a:gd name="T42" fmla="*/ 394 w 444"/>
              <a:gd name="T43" fmla="*/ 222 h 557"/>
              <a:gd name="T44" fmla="*/ 388 w 444"/>
              <a:gd name="T45" fmla="*/ 183 h 557"/>
              <a:gd name="T46" fmla="*/ 375 w 444"/>
              <a:gd name="T47" fmla="*/ 148 h 557"/>
              <a:gd name="T48" fmla="*/ 357 w 444"/>
              <a:gd name="T49" fmla="*/ 116 h 557"/>
              <a:gd name="T50" fmla="*/ 329 w 444"/>
              <a:gd name="T51" fmla="*/ 90 h 557"/>
              <a:gd name="T52" fmla="*/ 297 w 444"/>
              <a:gd name="T53" fmla="*/ 69 h 557"/>
              <a:gd name="T54" fmla="*/ 261 w 444"/>
              <a:gd name="T55" fmla="*/ 56 h 557"/>
              <a:gd name="T56" fmla="*/ 222 w 444"/>
              <a:gd name="T57" fmla="*/ 52 h 557"/>
              <a:gd name="T58" fmla="*/ 222 w 444"/>
              <a:gd name="T59" fmla="*/ 0 h 557"/>
              <a:gd name="T60" fmla="*/ 267 w 444"/>
              <a:gd name="T61" fmla="*/ 6 h 557"/>
              <a:gd name="T62" fmla="*/ 308 w 444"/>
              <a:gd name="T63" fmla="*/ 19 h 557"/>
              <a:gd name="T64" fmla="*/ 347 w 444"/>
              <a:gd name="T65" fmla="*/ 39 h 557"/>
              <a:gd name="T66" fmla="*/ 379 w 444"/>
              <a:gd name="T67" fmla="*/ 65 h 557"/>
              <a:gd name="T68" fmla="*/ 407 w 444"/>
              <a:gd name="T69" fmla="*/ 99 h 557"/>
              <a:gd name="T70" fmla="*/ 427 w 444"/>
              <a:gd name="T71" fmla="*/ 136 h 557"/>
              <a:gd name="T72" fmla="*/ 441 w 444"/>
              <a:gd name="T73" fmla="*/ 177 h 557"/>
              <a:gd name="T74" fmla="*/ 444 w 444"/>
              <a:gd name="T75" fmla="*/ 222 h 557"/>
              <a:gd name="T76" fmla="*/ 439 w 444"/>
              <a:gd name="T77" fmla="*/ 273 h 557"/>
              <a:gd name="T78" fmla="*/ 424 w 444"/>
              <a:gd name="T79" fmla="*/ 318 h 557"/>
              <a:gd name="T80" fmla="*/ 398 w 444"/>
              <a:gd name="T81" fmla="*/ 359 h 557"/>
              <a:gd name="T82" fmla="*/ 364 w 444"/>
              <a:gd name="T83" fmla="*/ 394 h 557"/>
              <a:gd name="T84" fmla="*/ 325 w 444"/>
              <a:gd name="T85" fmla="*/ 420 h 557"/>
              <a:gd name="T86" fmla="*/ 280 w 444"/>
              <a:gd name="T87" fmla="*/ 437 h 557"/>
              <a:gd name="T88" fmla="*/ 224 w 444"/>
              <a:gd name="T89" fmla="*/ 557 h 557"/>
              <a:gd name="T90" fmla="*/ 168 w 444"/>
              <a:gd name="T91" fmla="*/ 439 h 557"/>
              <a:gd name="T92" fmla="*/ 121 w 444"/>
              <a:gd name="T93" fmla="*/ 420 h 557"/>
              <a:gd name="T94" fmla="*/ 82 w 444"/>
              <a:gd name="T95" fmla="*/ 394 h 557"/>
              <a:gd name="T96" fmla="*/ 48 w 444"/>
              <a:gd name="T97" fmla="*/ 361 h 557"/>
              <a:gd name="T98" fmla="*/ 22 w 444"/>
              <a:gd name="T99" fmla="*/ 319 h 557"/>
              <a:gd name="T100" fmla="*/ 5 w 444"/>
              <a:gd name="T101" fmla="*/ 273 h 557"/>
              <a:gd name="T102" fmla="*/ 0 w 444"/>
              <a:gd name="T103" fmla="*/ 222 h 557"/>
              <a:gd name="T104" fmla="*/ 5 w 444"/>
              <a:gd name="T105" fmla="*/ 177 h 557"/>
              <a:gd name="T106" fmla="*/ 17 w 444"/>
              <a:gd name="T107" fmla="*/ 136 h 557"/>
              <a:gd name="T108" fmla="*/ 37 w 444"/>
              <a:gd name="T109" fmla="*/ 99 h 557"/>
              <a:gd name="T110" fmla="*/ 65 w 444"/>
              <a:gd name="T111" fmla="*/ 65 h 557"/>
              <a:gd name="T112" fmla="*/ 99 w 444"/>
              <a:gd name="T113" fmla="*/ 39 h 557"/>
              <a:gd name="T114" fmla="*/ 136 w 444"/>
              <a:gd name="T115" fmla="*/ 19 h 557"/>
              <a:gd name="T116" fmla="*/ 177 w 444"/>
              <a:gd name="T117" fmla="*/ 6 h 557"/>
              <a:gd name="T118" fmla="*/ 222 w 444"/>
              <a:gd name="T119" fmla="*/ 0 h 5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44" h="557">
                <a:moveTo>
                  <a:pt x="222" y="52"/>
                </a:moveTo>
                <a:lnTo>
                  <a:pt x="183" y="56"/>
                </a:lnTo>
                <a:lnTo>
                  <a:pt x="147" y="69"/>
                </a:lnTo>
                <a:lnTo>
                  <a:pt x="116" y="90"/>
                </a:lnTo>
                <a:lnTo>
                  <a:pt x="89" y="116"/>
                </a:lnTo>
                <a:lnTo>
                  <a:pt x="69" y="148"/>
                </a:lnTo>
                <a:lnTo>
                  <a:pt x="56" y="183"/>
                </a:lnTo>
                <a:lnTo>
                  <a:pt x="52" y="222"/>
                </a:lnTo>
                <a:lnTo>
                  <a:pt x="56" y="262"/>
                </a:lnTo>
                <a:lnTo>
                  <a:pt x="69" y="297"/>
                </a:lnTo>
                <a:lnTo>
                  <a:pt x="89" y="329"/>
                </a:lnTo>
                <a:lnTo>
                  <a:pt x="116" y="357"/>
                </a:lnTo>
                <a:lnTo>
                  <a:pt x="147" y="376"/>
                </a:lnTo>
                <a:lnTo>
                  <a:pt x="183" y="389"/>
                </a:lnTo>
                <a:lnTo>
                  <a:pt x="222" y="394"/>
                </a:lnTo>
                <a:lnTo>
                  <a:pt x="261" y="389"/>
                </a:lnTo>
                <a:lnTo>
                  <a:pt x="297" y="376"/>
                </a:lnTo>
                <a:lnTo>
                  <a:pt x="329" y="357"/>
                </a:lnTo>
                <a:lnTo>
                  <a:pt x="357" y="329"/>
                </a:lnTo>
                <a:lnTo>
                  <a:pt x="375" y="297"/>
                </a:lnTo>
                <a:lnTo>
                  <a:pt x="388" y="262"/>
                </a:lnTo>
                <a:lnTo>
                  <a:pt x="394" y="222"/>
                </a:lnTo>
                <a:lnTo>
                  <a:pt x="388" y="183"/>
                </a:lnTo>
                <a:lnTo>
                  <a:pt x="375" y="148"/>
                </a:lnTo>
                <a:lnTo>
                  <a:pt x="357" y="116"/>
                </a:lnTo>
                <a:lnTo>
                  <a:pt x="329" y="90"/>
                </a:lnTo>
                <a:lnTo>
                  <a:pt x="297" y="69"/>
                </a:lnTo>
                <a:lnTo>
                  <a:pt x="261" y="56"/>
                </a:lnTo>
                <a:lnTo>
                  <a:pt x="222" y="52"/>
                </a:lnTo>
                <a:close/>
                <a:moveTo>
                  <a:pt x="222" y="0"/>
                </a:moveTo>
                <a:lnTo>
                  <a:pt x="267" y="6"/>
                </a:lnTo>
                <a:lnTo>
                  <a:pt x="308" y="19"/>
                </a:lnTo>
                <a:lnTo>
                  <a:pt x="347" y="39"/>
                </a:lnTo>
                <a:lnTo>
                  <a:pt x="379" y="65"/>
                </a:lnTo>
                <a:lnTo>
                  <a:pt x="407" y="99"/>
                </a:lnTo>
                <a:lnTo>
                  <a:pt x="427" y="136"/>
                </a:lnTo>
                <a:lnTo>
                  <a:pt x="441" y="177"/>
                </a:lnTo>
                <a:lnTo>
                  <a:pt x="444" y="222"/>
                </a:lnTo>
                <a:lnTo>
                  <a:pt x="439" y="273"/>
                </a:lnTo>
                <a:lnTo>
                  <a:pt x="424" y="318"/>
                </a:lnTo>
                <a:lnTo>
                  <a:pt x="398" y="359"/>
                </a:lnTo>
                <a:lnTo>
                  <a:pt x="364" y="394"/>
                </a:lnTo>
                <a:lnTo>
                  <a:pt x="325" y="420"/>
                </a:lnTo>
                <a:lnTo>
                  <a:pt x="280" y="437"/>
                </a:lnTo>
                <a:lnTo>
                  <a:pt x="224" y="557"/>
                </a:lnTo>
                <a:lnTo>
                  <a:pt x="168" y="439"/>
                </a:lnTo>
                <a:lnTo>
                  <a:pt x="121" y="420"/>
                </a:lnTo>
                <a:lnTo>
                  <a:pt x="82" y="394"/>
                </a:lnTo>
                <a:lnTo>
                  <a:pt x="48" y="361"/>
                </a:lnTo>
                <a:lnTo>
                  <a:pt x="22" y="319"/>
                </a:lnTo>
                <a:lnTo>
                  <a:pt x="5" y="273"/>
                </a:lnTo>
                <a:lnTo>
                  <a:pt x="0" y="222"/>
                </a:lnTo>
                <a:lnTo>
                  <a:pt x="5" y="177"/>
                </a:lnTo>
                <a:lnTo>
                  <a:pt x="17" y="136"/>
                </a:lnTo>
                <a:lnTo>
                  <a:pt x="37" y="99"/>
                </a:lnTo>
                <a:lnTo>
                  <a:pt x="65" y="65"/>
                </a:lnTo>
                <a:lnTo>
                  <a:pt x="99" y="39"/>
                </a:lnTo>
                <a:lnTo>
                  <a:pt x="136" y="19"/>
                </a:lnTo>
                <a:lnTo>
                  <a:pt x="177" y="6"/>
                </a:lnTo>
                <a:lnTo>
                  <a:pt x="222" y="0"/>
                </a:lnTo>
                <a:close/>
              </a:path>
            </a:pathLst>
          </a:custGeom>
          <a:solidFill>
            <a:srgbClr val="44D7FB"/>
          </a:solidFill>
          <a:ln w="6350">
            <a:solidFill>
              <a:schemeClr val="bg1"/>
            </a:solidFill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Freeform 7"/>
          <p:cNvSpPr>
            <a:spLocks noEditPoints="1"/>
          </p:cNvSpPr>
          <p:nvPr userDrawn="1"/>
        </p:nvSpPr>
        <p:spPr bwMode="auto">
          <a:xfrm>
            <a:off x="1530483" y="3702883"/>
            <a:ext cx="1290302" cy="1617058"/>
          </a:xfrm>
          <a:custGeom>
            <a:avLst/>
            <a:gdLst>
              <a:gd name="T0" fmla="*/ 439 w 1003"/>
              <a:gd name="T1" fmla="*/ 121 h 1257"/>
              <a:gd name="T2" fmla="*/ 323 w 1003"/>
              <a:gd name="T3" fmla="*/ 158 h 1257"/>
              <a:gd name="T4" fmla="*/ 228 w 1003"/>
              <a:gd name="T5" fmla="*/ 229 h 1257"/>
              <a:gd name="T6" fmla="*/ 159 w 1003"/>
              <a:gd name="T7" fmla="*/ 325 h 1257"/>
              <a:gd name="T8" fmla="*/ 119 w 1003"/>
              <a:gd name="T9" fmla="*/ 439 h 1257"/>
              <a:gd name="T10" fmla="*/ 119 w 1003"/>
              <a:gd name="T11" fmla="*/ 564 h 1257"/>
              <a:gd name="T12" fmla="*/ 159 w 1003"/>
              <a:gd name="T13" fmla="*/ 680 h 1257"/>
              <a:gd name="T14" fmla="*/ 228 w 1003"/>
              <a:gd name="T15" fmla="*/ 775 h 1257"/>
              <a:gd name="T16" fmla="*/ 323 w 1003"/>
              <a:gd name="T17" fmla="*/ 844 h 1257"/>
              <a:gd name="T18" fmla="*/ 439 w 1003"/>
              <a:gd name="T19" fmla="*/ 883 h 1257"/>
              <a:gd name="T20" fmla="*/ 564 w 1003"/>
              <a:gd name="T21" fmla="*/ 883 h 1257"/>
              <a:gd name="T22" fmla="*/ 678 w 1003"/>
              <a:gd name="T23" fmla="*/ 844 h 1257"/>
              <a:gd name="T24" fmla="*/ 773 w 1003"/>
              <a:gd name="T25" fmla="*/ 775 h 1257"/>
              <a:gd name="T26" fmla="*/ 844 w 1003"/>
              <a:gd name="T27" fmla="*/ 680 h 1257"/>
              <a:gd name="T28" fmla="*/ 881 w 1003"/>
              <a:gd name="T29" fmla="*/ 564 h 1257"/>
              <a:gd name="T30" fmla="*/ 881 w 1003"/>
              <a:gd name="T31" fmla="*/ 439 h 1257"/>
              <a:gd name="T32" fmla="*/ 844 w 1003"/>
              <a:gd name="T33" fmla="*/ 325 h 1257"/>
              <a:gd name="T34" fmla="*/ 773 w 1003"/>
              <a:gd name="T35" fmla="*/ 229 h 1257"/>
              <a:gd name="T36" fmla="*/ 678 w 1003"/>
              <a:gd name="T37" fmla="*/ 158 h 1257"/>
              <a:gd name="T38" fmla="*/ 564 w 1003"/>
              <a:gd name="T39" fmla="*/ 121 h 1257"/>
              <a:gd name="T40" fmla="*/ 500 w 1003"/>
              <a:gd name="T41" fmla="*/ 0 h 1257"/>
              <a:gd name="T42" fmla="*/ 646 w 1003"/>
              <a:gd name="T43" fmla="*/ 20 h 1257"/>
              <a:gd name="T44" fmla="*/ 775 w 1003"/>
              <a:gd name="T45" fmla="*/ 80 h 1257"/>
              <a:gd name="T46" fmla="*/ 879 w 1003"/>
              <a:gd name="T47" fmla="*/ 171 h 1257"/>
              <a:gd name="T48" fmla="*/ 956 w 1003"/>
              <a:gd name="T49" fmla="*/ 289 h 1257"/>
              <a:gd name="T50" fmla="*/ 997 w 1003"/>
              <a:gd name="T51" fmla="*/ 427 h 1257"/>
              <a:gd name="T52" fmla="*/ 997 w 1003"/>
              <a:gd name="T53" fmla="*/ 577 h 1257"/>
              <a:gd name="T54" fmla="*/ 954 w 1003"/>
              <a:gd name="T55" fmla="*/ 717 h 1257"/>
              <a:gd name="T56" fmla="*/ 874 w 1003"/>
              <a:gd name="T57" fmla="*/ 837 h 1257"/>
              <a:gd name="T58" fmla="*/ 764 w 1003"/>
              <a:gd name="T59" fmla="*/ 928 h 1257"/>
              <a:gd name="T60" fmla="*/ 631 w 1003"/>
              <a:gd name="T61" fmla="*/ 986 h 1257"/>
              <a:gd name="T62" fmla="*/ 377 w 1003"/>
              <a:gd name="T63" fmla="*/ 988 h 1257"/>
              <a:gd name="T64" fmla="*/ 243 w 1003"/>
              <a:gd name="T65" fmla="*/ 932 h 1257"/>
              <a:gd name="T66" fmla="*/ 130 w 1003"/>
              <a:gd name="T67" fmla="*/ 840 h 1257"/>
              <a:gd name="T68" fmla="*/ 48 w 1003"/>
              <a:gd name="T69" fmla="*/ 721 h 1257"/>
              <a:gd name="T70" fmla="*/ 5 w 1003"/>
              <a:gd name="T71" fmla="*/ 579 h 1257"/>
              <a:gd name="T72" fmla="*/ 5 w 1003"/>
              <a:gd name="T73" fmla="*/ 427 h 1257"/>
              <a:gd name="T74" fmla="*/ 46 w 1003"/>
              <a:gd name="T75" fmla="*/ 289 h 1257"/>
              <a:gd name="T76" fmla="*/ 123 w 1003"/>
              <a:gd name="T77" fmla="*/ 171 h 1257"/>
              <a:gd name="T78" fmla="*/ 228 w 1003"/>
              <a:gd name="T79" fmla="*/ 80 h 1257"/>
              <a:gd name="T80" fmla="*/ 356 w 1003"/>
              <a:gd name="T81" fmla="*/ 20 h 1257"/>
              <a:gd name="T82" fmla="*/ 500 w 1003"/>
              <a:gd name="T83" fmla="*/ 0 h 1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03" h="1257">
                <a:moveTo>
                  <a:pt x="500" y="115"/>
                </a:moveTo>
                <a:lnTo>
                  <a:pt x="439" y="121"/>
                </a:lnTo>
                <a:lnTo>
                  <a:pt x="379" y="136"/>
                </a:lnTo>
                <a:lnTo>
                  <a:pt x="323" y="158"/>
                </a:lnTo>
                <a:lnTo>
                  <a:pt x="272" y="190"/>
                </a:lnTo>
                <a:lnTo>
                  <a:pt x="228" y="229"/>
                </a:lnTo>
                <a:lnTo>
                  <a:pt x="190" y="274"/>
                </a:lnTo>
                <a:lnTo>
                  <a:pt x="159" y="325"/>
                </a:lnTo>
                <a:lnTo>
                  <a:pt x="134" y="379"/>
                </a:lnTo>
                <a:lnTo>
                  <a:pt x="119" y="439"/>
                </a:lnTo>
                <a:lnTo>
                  <a:pt x="116" y="502"/>
                </a:lnTo>
                <a:lnTo>
                  <a:pt x="119" y="564"/>
                </a:lnTo>
                <a:lnTo>
                  <a:pt x="134" y="624"/>
                </a:lnTo>
                <a:lnTo>
                  <a:pt x="159" y="680"/>
                </a:lnTo>
                <a:lnTo>
                  <a:pt x="190" y="730"/>
                </a:lnTo>
                <a:lnTo>
                  <a:pt x="228" y="775"/>
                </a:lnTo>
                <a:lnTo>
                  <a:pt x="272" y="814"/>
                </a:lnTo>
                <a:lnTo>
                  <a:pt x="323" y="844"/>
                </a:lnTo>
                <a:lnTo>
                  <a:pt x="379" y="868"/>
                </a:lnTo>
                <a:lnTo>
                  <a:pt x="439" y="883"/>
                </a:lnTo>
                <a:lnTo>
                  <a:pt x="500" y="887"/>
                </a:lnTo>
                <a:lnTo>
                  <a:pt x="564" y="883"/>
                </a:lnTo>
                <a:lnTo>
                  <a:pt x="623" y="868"/>
                </a:lnTo>
                <a:lnTo>
                  <a:pt x="678" y="844"/>
                </a:lnTo>
                <a:lnTo>
                  <a:pt x="728" y="814"/>
                </a:lnTo>
                <a:lnTo>
                  <a:pt x="773" y="775"/>
                </a:lnTo>
                <a:lnTo>
                  <a:pt x="812" y="730"/>
                </a:lnTo>
                <a:lnTo>
                  <a:pt x="844" y="680"/>
                </a:lnTo>
                <a:lnTo>
                  <a:pt x="866" y="624"/>
                </a:lnTo>
                <a:lnTo>
                  <a:pt x="881" y="564"/>
                </a:lnTo>
                <a:lnTo>
                  <a:pt x="887" y="502"/>
                </a:lnTo>
                <a:lnTo>
                  <a:pt x="881" y="439"/>
                </a:lnTo>
                <a:lnTo>
                  <a:pt x="866" y="379"/>
                </a:lnTo>
                <a:lnTo>
                  <a:pt x="844" y="325"/>
                </a:lnTo>
                <a:lnTo>
                  <a:pt x="812" y="274"/>
                </a:lnTo>
                <a:lnTo>
                  <a:pt x="773" y="229"/>
                </a:lnTo>
                <a:lnTo>
                  <a:pt x="728" y="190"/>
                </a:lnTo>
                <a:lnTo>
                  <a:pt x="678" y="158"/>
                </a:lnTo>
                <a:lnTo>
                  <a:pt x="623" y="136"/>
                </a:lnTo>
                <a:lnTo>
                  <a:pt x="564" y="121"/>
                </a:lnTo>
                <a:lnTo>
                  <a:pt x="500" y="115"/>
                </a:lnTo>
                <a:close/>
                <a:moveTo>
                  <a:pt x="500" y="0"/>
                </a:moveTo>
                <a:lnTo>
                  <a:pt x="575" y="5"/>
                </a:lnTo>
                <a:lnTo>
                  <a:pt x="646" y="20"/>
                </a:lnTo>
                <a:lnTo>
                  <a:pt x="713" y="46"/>
                </a:lnTo>
                <a:lnTo>
                  <a:pt x="775" y="80"/>
                </a:lnTo>
                <a:lnTo>
                  <a:pt x="831" y="123"/>
                </a:lnTo>
                <a:lnTo>
                  <a:pt x="879" y="171"/>
                </a:lnTo>
                <a:lnTo>
                  <a:pt x="922" y="227"/>
                </a:lnTo>
                <a:lnTo>
                  <a:pt x="956" y="289"/>
                </a:lnTo>
                <a:lnTo>
                  <a:pt x="982" y="356"/>
                </a:lnTo>
                <a:lnTo>
                  <a:pt x="997" y="427"/>
                </a:lnTo>
                <a:lnTo>
                  <a:pt x="1003" y="502"/>
                </a:lnTo>
                <a:lnTo>
                  <a:pt x="997" y="577"/>
                </a:lnTo>
                <a:lnTo>
                  <a:pt x="980" y="650"/>
                </a:lnTo>
                <a:lnTo>
                  <a:pt x="954" y="717"/>
                </a:lnTo>
                <a:lnTo>
                  <a:pt x="918" y="781"/>
                </a:lnTo>
                <a:lnTo>
                  <a:pt x="874" y="837"/>
                </a:lnTo>
                <a:lnTo>
                  <a:pt x="823" y="887"/>
                </a:lnTo>
                <a:lnTo>
                  <a:pt x="764" y="928"/>
                </a:lnTo>
                <a:lnTo>
                  <a:pt x="700" y="962"/>
                </a:lnTo>
                <a:lnTo>
                  <a:pt x="631" y="986"/>
                </a:lnTo>
                <a:lnTo>
                  <a:pt x="504" y="1257"/>
                </a:lnTo>
                <a:lnTo>
                  <a:pt x="377" y="988"/>
                </a:lnTo>
                <a:lnTo>
                  <a:pt x="308" y="966"/>
                </a:lnTo>
                <a:lnTo>
                  <a:pt x="243" y="932"/>
                </a:lnTo>
                <a:lnTo>
                  <a:pt x="183" y="891"/>
                </a:lnTo>
                <a:lnTo>
                  <a:pt x="130" y="840"/>
                </a:lnTo>
                <a:lnTo>
                  <a:pt x="86" y="782"/>
                </a:lnTo>
                <a:lnTo>
                  <a:pt x="48" y="721"/>
                </a:lnTo>
                <a:lnTo>
                  <a:pt x="22" y="652"/>
                </a:lnTo>
                <a:lnTo>
                  <a:pt x="5" y="579"/>
                </a:lnTo>
                <a:lnTo>
                  <a:pt x="0" y="502"/>
                </a:lnTo>
                <a:lnTo>
                  <a:pt x="5" y="427"/>
                </a:lnTo>
                <a:lnTo>
                  <a:pt x="20" y="356"/>
                </a:lnTo>
                <a:lnTo>
                  <a:pt x="46" y="289"/>
                </a:lnTo>
                <a:lnTo>
                  <a:pt x="80" y="227"/>
                </a:lnTo>
                <a:lnTo>
                  <a:pt x="123" y="171"/>
                </a:lnTo>
                <a:lnTo>
                  <a:pt x="172" y="123"/>
                </a:lnTo>
                <a:lnTo>
                  <a:pt x="228" y="80"/>
                </a:lnTo>
                <a:lnTo>
                  <a:pt x="289" y="46"/>
                </a:lnTo>
                <a:lnTo>
                  <a:pt x="356" y="20"/>
                </a:lnTo>
                <a:lnTo>
                  <a:pt x="427" y="5"/>
                </a:lnTo>
                <a:lnTo>
                  <a:pt x="500" y="0"/>
                </a:lnTo>
                <a:close/>
              </a:path>
            </a:pathLst>
          </a:custGeom>
          <a:solidFill>
            <a:srgbClr val="157EBF"/>
          </a:solidFill>
          <a:ln w="6350">
            <a:solidFill>
              <a:schemeClr val="bg1"/>
            </a:solidFill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Freeform 9"/>
          <p:cNvSpPr>
            <a:spLocks noEditPoints="1"/>
          </p:cNvSpPr>
          <p:nvPr userDrawn="1"/>
        </p:nvSpPr>
        <p:spPr bwMode="auto">
          <a:xfrm>
            <a:off x="2610603" y="2194148"/>
            <a:ext cx="742277" cy="932671"/>
          </a:xfrm>
          <a:custGeom>
            <a:avLst/>
            <a:gdLst>
              <a:gd name="T0" fmla="*/ 245 w 577"/>
              <a:gd name="T1" fmla="*/ 73 h 725"/>
              <a:gd name="T2" fmla="*/ 164 w 577"/>
              <a:gd name="T3" fmla="*/ 104 h 725"/>
              <a:gd name="T4" fmla="*/ 105 w 577"/>
              <a:gd name="T5" fmla="*/ 166 h 725"/>
              <a:gd name="T6" fmla="*/ 71 w 577"/>
              <a:gd name="T7" fmla="*/ 245 h 725"/>
              <a:gd name="T8" fmla="*/ 71 w 577"/>
              <a:gd name="T9" fmla="*/ 334 h 725"/>
              <a:gd name="T10" fmla="*/ 105 w 577"/>
              <a:gd name="T11" fmla="*/ 415 h 725"/>
              <a:gd name="T12" fmla="*/ 164 w 577"/>
              <a:gd name="T13" fmla="*/ 474 h 725"/>
              <a:gd name="T14" fmla="*/ 245 w 577"/>
              <a:gd name="T15" fmla="*/ 508 h 725"/>
              <a:gd name="T16" fmla="*/ 334 w 577"/>
              <a:gd name="T17" fmla="*/ 508 h 725"/>
              <a:gd name="T18" fmla="*/ 413 w 577"/>
              <a:gd name="T19" fmla="*/ 474 h 725"/>
              <a:gd name="T20" fmla="*/ 472 w 577"/>
              <a:gd name="T21" fmla="*/ 415 h 725"/>
              <a:gd name="T22" fmla="*/ 506 w 577"/>
              <a:gd name="T23" fmla="*/ 334 h 725"/>
              <a:gd name="T24" fmla="*/ 506 w 577"/>
              <a:gd name="T25" fmla="*/ 245 h 725"/>
              <a:gd name="T26" fmla="*/ 472 w 577"/>
              <a:gd name="T27" fmla="*/ 166 h 725"/>
              <a:gd name="T28" fmla="*/ 413 w 577"/>
              <a:gd name="T29" fmla="*/ 104 h 725"/>
              <a:gd name="T30" fmla="*/ 334 w 577"/>
              <a:gd name="T31" fmla="*/ 73 h 725"/>
              <a:gd name="T32" fmla="*/ 289 w 577"/>
              <a:gd name="T33" fmla="*/ 0 h 725"/>
              <a:gd name="T34" fmla="*/ 390 w 577"/>
              <a:gd name="T35" fmla="*/ 18 h 725"/>
              <a:gd name="T36" fmla="*/ 474 w 577"/>
              <a:gd name="T37" fmla="*/ 69 h 725"/>
              <a:gd name="T38" fmla="*/ 538 w 577"/>
              <a:gd name="T39" fmla="*/ 144 h 725"/>
              <a:gd name="T40" fmla="*/ 573 w 577"/>
              <a:gd name="T41" fmla="*/ 237 h 725"/>
              <a:gd name="T42" fmla="*/ 571 w 577"/>
              <a:gd name="T43" fmla="*/ 345 h 725"/>
              <a:gd name="T44" fmla="*/ 532 w 577"/>
              <a:gd name="T45" fmla="*/ 444 h 725"/>
              <a:gd name="T46" fmla="*/ 459 w 577"/>
              <a:gd name="T47" fmla="*/ 523 h 725"/>
              <a:gd name="T48" fmla="*/ 364 w 577"/>
              <a:gd name="T49" fmla="*/ 570 h 725"/>
              <a:gd name="T50" fmla="*/ 218 w 577"/>
              <a:gd name="T51" fmla="*/ 570 h 725"/>
              <a:gd name="T52" fmla="*/ 120 w 577"/>
              <a:gd name="T53" fmla="*/ 525 h 725"/>
              <a:gd name="T54" fmla="*/ 47 w 577"/>
              <a:gd name="T55" fmla="*/ 446 h 725"/>
              <a:gd name="T56" fmla="*/ 6 w 577"/>
              <a:gd name="T57" fmla="*/ 345 h 725"/>
              <a:gd name="T58" fmla="*/ 4 w 577"/>
              <a:gd name="T59" fmla="*/ 237 h 725"/>
              <a:gd name="T60" fmla="*/ 39 w 577"/>
              <a:gd name="T61" fmla="*/ 144 h 725"/>
              <a:gd name="T62" fmla="*/ 103 w 577"/>
              <a:gd name="T63" fmla="*/ 69 h 725"/>
              <a:gd name="T64" fmla="*/ 189 w 577"/>
              <a:gd name="T65" fmla="*/ 18 h 725"/>
              <a:gd name="T66" fmla="*/ 289 w 577"/>
              <a:gd name="T67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77" h="725">
                <a:moveTo>
                  <a:pt x="289" y="67"/>
                </a:moveTo>
                <a:lnTo>
                  <a:pt x="245" y="73"/>
                </a:lnTo>
                <a:lnTo>
                  <a:pt x="202" y="84"/>
                </a:lnTo>
                <a:lnTo>
                  <a:pt x="164" y="104"/>
                </a:lnTo>
                <a:lnTo>
                  <a:pt x="131" y="132"/>
                </a:lnTo>
                <a:lnTo>
                  <a:pt x="105" y="166"/>
                </a:lnTo>
                <a:lnTo>
                  <a:pt x="84" y="203"/>
                </a:lnTo>
                <a:lnTo>
                  <a:pt x="71" y="245"/>
                </a:lnTo>
                <a:lnTo>
                  <a:pt x="67" y="289"/>
                </a:lnTo>
                <a:lnTo>
                  <a:pt x="71" y="334"/>
                </a:lnTo>
                <a:lnTo>
                  <a:pt x="84" y="375"/>
                </a:lnTo>
                <a:lnTo>
                  <a:pt x="105" y="415"/>
                </a:lnTo>
                <a:lnTo>
                  <a:pt x="131" y="446"/>
                </a:lnTo>
                <a:lnTo>
                  <a:pt x="164" y="474"/>
                </a:lnTo>
                <a:lnTo>
                  <a:pt x="202" y="495"/>
                </a:lnTo>
                <a:lnTo>
                  <a:pt x="245" y="508"/>
                </a:lnTo>
                <a:lnTo>
                  <a:pt x="289" y="512"/>
                </a:lnTo>
                <a:lnTo>
                  <a:pt x="334" y="508"/>
                </a:lnTo>
                <a:lnTo>
                  <a:pt x="375" y="495"/>
                </a:lnTo>
                <a:lnTo>
                  <a:pt x="413" y="474"/>
                </a:lnTo>
                <a:lnTo>
                  <a:pt x="446" y="446"/>
                </a:lnTo>
                <a:lnTo>
                  <a:pt x="472" y="415"/>
                </a:lnTo>
                <a:lnTo>
                  <a:pt x="493" y="375"/>
                </a:lnTo>
                <a:lnTo>
                  <a:pt x="506" y="334"/>
                </a:lnTo>
                <a:lnTo>
                  <a:pt x="512" y="289"/>
                </a:lnTo>
                <a:lnTo>
                  <a:pt x="506" y="245"/>
                </a:lnTo>
                <a:lnTo>
                  <a:pt x="493" y="203"/>
                </a:lnTo>
                <a:lnTo>
                  <a:pt x="472" y="166"/>
                </a:lnTo>
                <a:lnTo>
                  <a:pt x="446" y="132"/>
                </a:lnTo>
                <a:lnTo>
                  <a:pt x="413" y="104"/>
                </a:lnTo>
                <a:lnTo>
                  <a:pt x="375" y="84"/>
                </a:lnTo>
                <a:lnTo>
                  <a:pt x="334" y="73"/>
                </a:lnTo>
                <a:lnTo>
                  <a:pt x="289" y="67"/>
                </a:lnTo>
                <a:close/>
                <a:moveTo>
                  <a:pt x="289" y="0"/>
                </a:moveTo>
                <a:lnTo>
                  <a:pt x="340" y="5"/>
                </a:lnTo>
                <a:lnTo>
                  <a:pt x="390" y="18"/>
                </a:lnTo>
                <a:lnTo>
                  <a:pt x="435" y="41"/>
                </a:lnTo>
                <a:lnTo>
                  <a:pt x="474" y="69"/>
                </a:lnTo>
                <a:lnTo>
                  <a:pt x="510" y="103"/>
                </a:lnTo>
                <a:lnTo>
                  <a:pt x="538" y="144"/>
                </a:lnTo>
                <a:lnTo>
                  <a:pt x="560" y="188"/>
                </a:lnTo>
                <a:lnTo>
                  <a:pt x="573" y="237"/>
                </a:lnTo>
                <a:lnTo>
                  <a:pt x="577" y="289"/>
                </a:lnTo>
                <a:lnTo>
                  <a:pt x="571" y="345"/>
                </a:lnTo>
                <a:lnTo>
                  <a:pt x="556" y="398"/>
                </a:lnTo>
                <a:lnTo>
                  <a:pt x="532" y="444"/>
                </a:lnTo>
                <a:lnTo>
                  <a:pt x="500" y="487"/>
                </a:lnTo>
                <a:lnTo>
                  <a:pt x="459" y="523"/>
                </a:lnTo>
                <a:lnTo>
                  <a:pt x="415" y="551"/>
                </a:lnTo>
                <a:lnTo>
                  <a:pt x="364" y="570"/>
                </a:lnTo>
                <a:lnTo>
                  <a:pt x="289" y="725"/>
                </a:lnTo>
                <a:lnTo>
                  <a:pt x="218" y="570"/>
                </a:lnTo>
                <a:lnTo>
                  <a:pt x="166" y="551"/>
                </a:lnTo>
                <a:lnTo>
                  <a:pt x="120" y="525"/>
                </a:lnTo>
                <a:lnTo>
                  <a:pt x="78" y="489"/>
                </a:lnTo>
                <a:lnTo>
                  <a:pt x="47" y="446"/>
                </a:lnTo>
                <a:lnTo>
                  <a:pt x="21" y="400"/>
                </a:lnTo>
                <a:lnTo>
                  <a:pt x="6" y="345"/>
                </a:lnTo>
                <a:lnTo>
                  <a:pt x="0" y="289"/>
                </a:lnTo>
                <a:lnTo>
                  <a:pt x="4" y="237"/>
                </a:lnTo>
                <a:lnTo>
                  <a:pt x="17" y="188"/>
                </a:lnTo>
                <a:lnTo>
                  <a:pt x="39" y="144"/>
                </a:lnTo>
                <a:lnTo>
                  <a:pt x="67" y="103"/>
                </a:lnTo>
                <a:lnTo>
                  <a:pt x="103" y="69"/>
                </a:lnTo>
                <a:lnTo>
                  <a:pt x="142" y="41"/>
                </a:lnTo>
                <a:lnTo>
                  <a:pt x="189" y="18"/>
                </a:lnTo>
                <a:lnTo>
                  <a:pt x="237" y="5"/>
                </a:lnTo>
                <a:lnTo>
                  <a:pt x="289" y="0"/>
                </a:lnTo>
                <a:close/>
              </a:path>
            </a:pathLst>
          </a:custGeom>
          <a:solidFill>
            <a:srgbClr val="36B8E3"/>
          </a:solidFill>
          <a:ln w="6350">
            <a:solidFill>
              <a:schemeClr val="bg1"/>
            </a:solidFill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7" name="Freeform 145"/>
          <p:cNvSpPr>
            <a:spLocks noChangeAspect="1" noEditPoints="1"/>
          </p:cNvSpPr>
          <p:nvPr userDrawn="1"/>
        </p:nvSpPr>
        <p:spPr bwMode="auto">
          <a:xfrm>
            <a:off x="1938622" y="4043105"/>
            <a:ext cx="462341" cy="548640"/>
          </a:xfrm>
          <a:custGeom>
            <a:avLst/>
            <a:gdLst>
              <a:gd name="T0" fmla="*/ 1321 w 3102"/>
              <a:gd name="T1" fmla="*/ 1301 h 3681"/>
              <a:gd name="T2" fmla="*/ 896 w 3102"/>
              <a:gd name="T3" fmla="*/ 2150 h 3681"/>
              <a:gd name="T4" fmla="*/ 1733 w 3102"/>
              <a:gd name="T5" fmla="*/ 1374 h 3681"/>
              <a:gd name="T6" fmla="*/ 1697 w 3102"/>
              <a:gd name="T7" fmla="*/ 309 h 3681"/>
              <a:gd name="T8" fmla="*/ 920 w 3102"/>
              <a:gd name="T9" fmla="*/ 0 h 3681"/>
              <a:gd name="T10" fmla="*/ 2126 w 3102"/>
              <a:gd name="T11" fmla="*/ 3 h 3681"/>
              <a:gd name="T12" fmla="*/ 2160 w 3102"/>
              <a:gd name="T13" fmla="*/ 23 h 3681"/>
              <a:gd name="T14" fmla="*/ 2180 w 3102"/>
              <a:gd name="T15" fmla="*/ 57 h 3681"/>
              <a:gd name="T16" fmla="*/ 2182 w 3102"/>
              <a:gd name="T17" fmla="*/ 232 h 3681"/>
              <a:gd name="T18" fmla="*/ 2172 w 3102"/>
              <a:gd name="T19" fmla="*/ 271 h 3681"/>
              <a:gd name="T20" fmla="*/ 2145 w 3102"/>
              <a:gd name="T21" fmla="*/ 299 h 3681"/>
              <a:gd name="T22" fmla="*/ 2105 w 3102"/>
              <a:gd name="T23" fmla="*/ 309 h 3681"/>
              <a:gd name="T24" fmla="*/ 2008 w 3102"/>
              <a:gd name="T25" fmla="*/ 1229 h 3681"/>
              <a:gd name="T26" fmla="*/ 3024 w 3102"/>
              <a:gd name="T27" fmla="*/ 3097 h 3681"/>
              <a:gd name="T28" fmla="*/ 3073 w 3102"/>
              <a:gd name="T29" fmla="*/ 3204 h 3681"/>
              <a:gd name="T30" fmla="*/ 3098 w 3102"/>
              <a:gd name="T31" fmla="*/ 3303 h 3681"/>
              <a:gd name="T32" fmla="*/ 3098 w 3102"/>
              <a:gd name="T33" fmla="*/ 3395 h 3681"/>
              <a:gd name="T34" fmla="*/ 3076 w 3102"/>
              <a:gd name="T35" fmla="*/ 3475 h 3681"/>
              <a:gd name="T36" fmla="*/ 3031 w 3102"/>
              <a:gd name="T37" fmla="*/ 3546 h 3681"/>
              <a:gd name="T38" fmla="*/ 2964 w 3102"/>
              <a:gd name="T39" fmla="*/ 3603 h 3681"/>
              <a:gd name="T40" fmla="*/ 2876 w 3102"/>
              <a:gd name="T41" fmla="*/ 3645 h 3681"/>
              <a:gd name="T42" fmla="*/ 2769 w 3102"/>
              <a:gd name="T43" fmla="*/ 3671 h 3681"/>
              <a:gd name="T44" fmla="*/ 2643 w 3102"/>
              <a:gd name="T45" fmla="*/ 3681 h 3681"/>
              <a:gd name="T46" fmla="*/ 399 w 3102"/>
              <a:gd name="T47" fmla="*/ 3678 h 3681"/>
              <a:gd name="T48" fmla="*/ 282 w 3102"/>
              <a:gd name="T49" fmla="*/ 3660 h 3681"/>
              <a:gd name="T50" fmla="*/ 184 w 3102"/>
              <a:gd name="T51" fmla="*/ 3625 h 3681"/>
              <a:gd name="T52" fmla="*/ 106 w 3102"/>
              <a:gd name="T53" fmla="*/ 3574 h 3681"/>
              <a:gd name="T54" fmla="*/ 48 w 3102"/>
              <a:gd name="T55" fmla="*/ 3510 h 3681"/>
              <a:gd name="T56" fmla="*/ 13 w 3102"/>
              <a:gd name="T57" fmla="*/ 3433 h 3681"/>
              <a:gd name="T58" fmla="*/ 0 w 3102"/>
              <a:gd name="T59" fmla="*/ 3346 h 3681"/>
              <a:gd name="T60" fmla="*/ 11 w 3102"/>
              <a:gd name="T61" fmla="*/ 3250 h 3681"/>
              <a:gd name="T62" fmla="*/ 46 w 3102"/>
              <a:gd name="T63" fmla="*/ 3145 h 3681"/>
              <a:gd name="T64" fmla="*/ 106 w 3102"/>
              <a:gd name="T65" fmla="*/ 3035 h 3681"/>
              <a:gd name="T66" fmla="*/ 1010 w 3102"/>
              <a:gd name="T67" fmla="*/ 309 h 3681"/>
              <a:gd name="T68" fmla="*/ 900 w 3102"/>
              <a:gd name="T69" fmla="*/ 307 h 3681"/>
              <a:gd name="T70" fmla="*/ 865 w 3102"/>
              <a:gd name="T71" fmla="*/ 287 h 3681"/>
              <a:gd name="T72" fmla="*/ 845 w 3102"/>
              <a:gd name="T73" fmla="*/ 253 h 3681"/>
              <a:gd name="T74" fmla="*/ 843 w 3102"/>
              <a:gd name="T75" fmla="*/ 78 h 3681"/>
              <a:gd name="T76" fmla="*/ 853 w 3102"/>
              <a:gd name="T77" fmla="*/ 38 h 3681"/>
              <a:gd name="T78" fmla="*/ 881 w 3102"/>
              <a:gd name="T79" fmla="*/ 12 h 3681"/>
              <a:gd name="T80" fmla="*/ 920 w 3102"/>
              <a:gd name="T81" fmla="*/ 0 h 36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3102" h="3681">
                <a:moveTo>
                  <a:pt x="1321" y="309"/>
                </a:moveTo>
                <a:lnTo>
                  <a:pt x="1321" y="1301"/>
                </a:lnTo>
                <a:lnTo>
                  <a:pt x="1288" y="1365"/>
                </a:lnTo>
                <a:lnTo>
                  <a:pt x="896" y="2150"/>
                </a:lnTo>
                <a:lnTo>
                  <a:pt x="2154" y="2150"/>
                </a:lnTo>
                <a:lnTo>
                  <a:pt x="1733" y="1374"/>
                </a:lnTo>
                <a:lnTo>
                  <a:pt x="1697" y="1307"/>
                </a:lnTo>
                <a:lnTo>
                  <a:pt x="1697" y="309"/>
                </a:lnTo>
                <a:lnTo>
                  <a:pt x="1321" y="309"/>
                </a:lnTo>
                <a:close/>
                <a:moveTo>
                  <a:pt x="920" y="0"/>
                </a:moveTo>
                <a:lnTo>
                  <a:pt x="2105" y="0"/>
                </a:lnTo>
                <a:lnTo>
                  <a:pt x="2126" y="3"/>
                </a:lnTo>
                <a:lnTo>
                  <a:pt x="2145" y="12"/>
                </a:lnTo>
                <a:lnTo>
                  <a:pt x="2160" y="23"/>
                </a:lnTo>
                <a:lnTo>
                  <a:pt x="2172" y="38"/>
                </a:lnTo>
                <a:lnTo>
                  <a:pt x="2180" y="57"/>
                </a:lnTo>
                <a:lnTo>
                  <a:pt x="2182" y="78"/>
                </a:lnTo>
                <a:lnTo>
                  <a:pt x="2182" y="232"/>
                </a:lnTo>
                <a:lnTo>
                  <a:pt x="2180" y="253"/>
                </a:lnTo>
                <a:lnTo>
                  <a:pt x="2172" y="271"/>
                </a:lnTo>
                <a:lnTo>
                  <a:pt x="2160" y="287"/>
                </a:lnTo>
                <a:lnTo>
                  <a:pt x="2145" y="299"/>
                </a:lnTo>
                <a:lnTo>
                  <a:pt x="2126" y="307"/>
                </a:lnTo>
                <a:lnTo>
                  <a:pt x="2105" y="309"/>
                </a:lnTo>
                <a:lnTo>
                  <a:pt x="2008" y="309"/>
                </a:lnTo>
                <a:lnTo>
                  <a:pt x="2008" y="1229"/>
                </a:lnTo>
                <a:lnTo>
                  <a:pt x="2990" y="3043"/>
                </a:lnTo>
                <a:lnTo>
                  <a:pt x="3024" y="3097"/>
                </a:lnTo>
                <a:lnTo>
                  <a:pt x="3052" y="3152"/>
                </a:lnTo>
                <a:lnTo>
                  <a:pt x="3073" y="3204"/>
                </a:lnTo>
                <a:lnTo>
                  <a:pt x="3089" y="3254"/>
                </a:lnTo>
                <a:lnTo>
                  <a:pt x="3098" y="3303"/>
                </a:lnTo>
                <a:lnTo>
                  <a:pt x="3102" y="3349"/>
                </a:lnTo>
                <a:lnTo>
                  <a:pt x="3098" y="3395"/>
                </a:lnTo>
                <a:lnTo>
                  <a:pt x="3090" y="3437"/>
                </a:lnTo>
                <a:lnTo>
                  <a:pt x="3076" y="3475"/>
                </a:lnTo>
                <a:lnTo>
                  <a:pt x="3056" y="3512"/>
                </a:lnTo>
                <a:lnTo>
                  <a:pt x="3031" y="3546"/>
                </a:lnTo>
                <a:lnTo>
                  <a:pt x="3000" y="3576"/>
                </a:lnTo>
                <a:lnTo>
                  <a:pt x="2964" y="3603"/>
                </a:lnTo>
                <a:lnTo>
                  <a:pt x="2922" y="3626"/>
                </a:lnTo>
                <a:lnTo>
                  <a:pt x="2876" y="3645"/>
                </a:lnTo>
                <a:lnTo>
                  <a:pt x="2825" y="3661"/>
                </a:lnTo>
                <a:lnTo>
                  <a:pt x="2769" y="3671"/>
                </a:lnTo>
                <a:lnTo>
                  <a:pt x="2708" y="3678"/>
                </a:lnTo>
                <a:lnTo>
                  <a:pt x="2643" y="3681"/>
                </a:lnTo>
                <a:lnTo>
                  <a:pt x="464" y="3681"/>
                </a:lnTo>
                <a:lnTo>
                  <a:pt x="399" y="3678"/>
                </a:lnTo>
                <a:lnTo>
                  <a:pt x="338" y="3671"/>
                </a:lnTo>
                <a:lnTo>
                  <a:pt x="282" y="3660"/>
                </a:lnTo>
                <a:lnTo>
                  <a:pt x="231" y="3645"/>
                </a:lnTo>
                <a:lnTo>
                  <a:pt x="184" y="3625"/>
                </a:lnTo>
                <a:lnTo>
                  <a:pt x="143" y="3602"/>
                </a:lnTo>
                <a:lnTo>
                  <a:pt x="106" y="3574"/>
                </a:lnTo>
                <a:lnTo>
                  <a:pt x="74" y="3543"/>
                </a:lnTo>
                <a:lnTo>
                  <a:pt x="48" y="3510"/>
                </a:lnTo>
                <a:lnTo>
                  <a:pt x="28" y="3473"/>
                </a:lnTo>
                <a:lnTo>
                  <a:pt x="13" y="3433"/>
                </a:lnTo>
                <a:lnTo>
                  <a:pt x="4" y="3390"/>
                </a:lnTo>
                <a:lnTo>
                  <a:pt x="0" y="3346"/>
                </a:lnTo>
                <a:lnTo>
                  <a:pt x="2" y="3298"/>
                </a:lnTo>
                <a:lnTo>
                  <a:pt x="11" y="3250"/>
                </a:lnTo>
                <a:lnTo>
                  <a:pt x="25" y="3198"/>
                </a:lnTo>
                <a:lnTo>
                  <a:pt x="46" y="3145"/>
                </a:lnTo>
                <a:lnTo>
                  <a:pt x="72" y="3090"/>
                </a:lnTo>
                <a:lnTo>
                  <a:pt x="106" y="3035"/>
                </a:lnTo>
                <a:lnTo>
                  <a:pt x="1010" y="1229"/>
                </a:lnTo>
                <a:lnTo>
                  <a:pt x="1010" y="309"/>
                </a:lnTo>
                <a:lnTo>
                  <a:pt x="920" y="309"/>
                </a:lnTo>
                <a:lnTo>
                  <a:pt x="900" y="307"/>
                </a:lnTo>
                <a:lnTo>
                  <a:pt x="881" y="299"/>
                </a:lnTo>
                <a:lnTo>
                  <a:pt x="865" y="287"/>
                </a:lnTo>
                <a:lnTo>
                  <a:pt x="853" y="271"/>
                </a:lnTo>
                <a:lnTo>
                  <a:pt x="845" y="253"/>
                </a:lnTo>
                <a:lnTo>
                  <a:pt x="843" y="232"/>
                </a:lnTo>
                <a:lnTo>
                  <a:pt x="843" y="78"/>
                </a:lnTo>
                <a:lnTo>
                  <a:pt x="845" y="57"/>
                </a:lnTo>
                <a:lnTo>
                  <a:pt x="853" y="38"/>
                </a:lnTo>
                <a:lnTo>
                  <a:pt x="865" y="23"/>
                </a:lnTo>
                <a:lnTo>
                  <a:pt x="881" y="12"/>
                </a:lnTo>
                <a:lnTo>
                  <a:pt x="900" y="3"/>
                </a:lnTo>
                <a:lnTo>
                  <a:pt x="920" y="0"/>
                </a:lnTo>
                <a:close/>
              </a:path>
            </a:pathLst>
          </a:custGeom>
          <a:solidFill>
            <a:srgbClr val="56595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18" name="Группа 260"/>
          <p:cNvGrpSpPr/>
          <p:nvPr userDrawn="1"/>
        </p:nvGrpSpPr>
        <p:grpSpPr>
          <a:xfrm>
            <a:off x="2861081" y="2371392"/>
            <a:ext cx="246745" cy="390361"/>
            <a:chOff x="5943600" y="3198813"/>
            <a:chExt cx="2563813" cy="4056063"/>
          </a:xfrm>
          <a:solidFill>
            <a:srgbClr val="56595E"/>
          </a:solidFill>
        </p:grpSpPr>
        <p:sp>
          <p:nvSpPr>
            <p:cNvPr id="19" name="Freeform 232"/>
            <p:cNvSpPr>
              <a:spLocks/>
            </p:cNvSpPr>
            <p:nvPr/>
          </p:nvSpPr>
          <p:spPr bwMode="auto">
            <a:xfrm>
              <a:off x="6626225" y="6738938"/>
              <a:ext cx="1196975" cy="515938"/>
            </a:xfrm>
            <a:custGeom>
              <a:avLst/>
              <a:gdLst>
                <a:gd name="T0" fmla="*/ 0 w 1507"/>
                <a:gd name="T1" fmla="*/ 0 h 649"/>
                <a:gd name="T2" fmla="*/ 1507 w 1507"/>
                <a:gd name="T3" fmla="*/ 0 h 649"/>
                <a:gd name="T4" fmla="*/ 1507 w 1507"/>
                <a:gd name="T5" fmla="*/ 209 h 649"/>
                <a:gd name="T6" fmla="*/ 1503 w 1507"/>
                <a:gd name="T7" fmla="*/ 274 h 649"/>
                <a:gd name="T8" fmla="*/ 1488 w 1507"/>
                <a:gd name="T9" fmla="*/ 336 h 649"/>
                <a:gd name="T10" fmla="*/ 1464 w 1507"/>
                <a:gd name="T11" fmla="*/ 394 h 649"/>
                <a:gd name="T12" fmla="*/ 1434 w 1507"/>
                <a:gd name="T13" fmla="*/ 448 h 649"/>
                <a:gd name="T14" fmla="*/ 1396 w 1507"/>
                <a:gd name="T15" fmla="*/ 498 h 649"/>
                <a:gd name="T16" fmla="*/ 1351 w 1507"/>
                <a:gd name="T17" fmla="*/ 541 h 649"/>
                <a:gd name="T18" fmla="*/ 1301 w 1507"/>
                <a:gd name="T19" fmla="*/ 579 h 649"/>
                <a:gd name="T20" fmla="*/ 1246 w 1507"/>
                <a:gd name="T21" fmla="*/ 609 h 649"/>
                <a:gd name="T22" fmla="*/ 1185 w 1507"/>
                <a:gd name="T23" fmla="*/ 632 h 649"/>
                <a:gd name="T24" fmla="*/ 1121 w 1507"/>
                <a:gd name="T25" fmla="*/ 645 h 649"/>
                <a:gd name="T26" fmla="*/ 1054 w 1507"/>
                <a:gd name="T27" fmla="*/ 649 h 649"/>
                <a:gd name="T28" fmla="*/ 452 w 1507"/>
                <a:gd name="T29" fmla="*/ 649 h 649"/>
                <a:gd name="T30" fmla="*/ 385 w 1507"/>
                <a:gd name="T31" fmla="*/ 645 h 649"/>
                <a:gd name="T32" fmla="*/ 321 w 1507"/>
                <a:gd name="T33" fmla="*/ 632 h 649"/>
                <a:gd name="T34" fmla="*/ 262 w 1507"/>
                <a:gd name="T35" fmla="*/ 609 h 649"/>
                <a:gd name="T36" fmla="*/ 206 w 1507"/>
                <a:gd name="T37" fmla="*/ 579 h 649"/>
                <a:gd name="T38" fmla="*/ 155 w 1507"/>
                <a:gd name="T39" fmla="*/ 541 h 649"/>
                <a:gd name="T40" fmla="*/ 110 w 1507"/>
                <a:gd name="T41" fmla="*/ 498 h 649"/>
                <a:gd name="T42" fmla="*/ 73 w 1507"/>
                <a:gd name="T43" fmla="*/ 448 h 649"/>
                <a:gd name="T44" fmla="*/ 41 w 1507"/>
                <a:gd name="T45" fmla="*/ 394 h 649"/>
                <a:gd name="T46" fmla="*/ 19 w 1507"/>
                <a:gd name="T47" fmla="*/ 336 h 649"/>
                <a:gd name="T48" fmla="*/ 5 w 1507"/>
                <a:gd name="T49" fmla="*/ 274 h 649"/>
                <a:gd name="T50" fmla="*/ 0 w 1507"/>
                <a:gd name="T51" fmla="*/ 209 h 649"/>
                <a:gd name="T52" fmla="*/ 0 w 1507"/>
                <a:gd name="T53" fmla="*/ 0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07" h="649">
                  <a:moveTo>
                    <a:pt x="0" y="0"/>
                  </a:moveTo>
                  <a:lnTo>
                    <a:pt x="1507" y="0"/>
                  </a:lnTo>
                  <a:lnTo>
                    <a:pt x="1507" y="209"/>
                  </a:lnTo>
                  <a:lnTo>
                    <a:pt x="1503" y="274"/>
                  </a:lnTo>
                  <a:lnTo>
                    <a:pt x="1488" y="336"/>
                  </a:lnTo>
                  <a:lnTo>
                    <a:pt x="1464" y="394"/>
                  </a:lnTo>
                  <a:lnTo>
                    <a:pt x="1434" y="448"/>
                  </a:lnTo>
                  <a:lnTo>
                    <a:pt x="1396" y="498"/>
                  </a:lnTo>
                  <a:lnTo>
                    <a:pt x="1351" y="541"/>
                  </a:lnTo>
                  <a:lnTo>
                    <a:pt x="1301" y="579"/>
                  </a:lnTo>
                  <a:lnTo>
                    <a:pt x="1246" y="609"/>
                  </a:lnTo>
                  <a:lnTo>
                    <a:pt x="1185" y="632"/>
                  </a:lnTo>
                  <a:lnTo>
                    <a:pt x="1121" y="645"/>
                  </a:lnTo>
                  <a:lnTo>
                    <a:pt x="1054" y="649"/>
                  </a:lnTo>
                  <a:lnTo>
                    <a:pt x="452" y="649"/>
                  </a:lnTo>
                  <a:lnTo>
                    <a:pt x="385" y="645"/>
                  </a:lnTo>
                  <a:lnTo>
                    <a:pt x="321" y="632"/>
                  </a:lnTo>
                  <a:lnTo>
                    <a:pt x="262" y="609"/>
                  </a:lnTo>
                  <a:lnTo>
                    <a:pt x="206" y="579"/>
                  </a:lnTo>
                  <a:lnTo>
                    <a:pt x="155" y="541"/>
                  </a:lnTo>
                  <a:lnTo>
                    <a:pt x="110" y="498"/>
                  </a:lnTo>
                  <a:lnTo>
                    <a:pt x="73" y="448"/>
                  </a:lnTo>
                  <a:lnTo>
                    <a:pt x="41" y="394"/>
                  </a:lnTo>
                  <a:lnTo>
                    <a:pt x="19" y="336"/>
                  </a:lnTo>
                  <a:lnTo>
                    <a:pt x="5" y="274"/>
                  </a:lnTo>
                  <a:lnTo>
                    <a:pt x="0" y="20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0" name="Freeform 233"/>
            <p:cNvSpPr>
              <a:spLocks/>
            </p:cNvSpPr>
            <p:nvPr/>
          </p:nvSpPr>
          <p:spPr bwMode="auto">
            <a:xfrm>
              <a:off x="5943600" y="3198813"/>
              <a:ext cx="2563813" cy="3384550"/>
            </a:xfrm>
            <a:custGeom>
              <a:avLst/>
              <a:gdLst>
                <a:gd name="T0" fmla="*/ 1864 w 3229"/>
                <a:gd name="T1" fmla="*/ 20 h 4264"/>
                <a:gd name="T2" fmla="*/ 2215 w 3229"/>
                <a:gd name="T3" fmla="*/ 115 h 4264"/>
                <a:gd name="T4" fmla="*/ 2528 w 3229"/>
                <a:gd name="T5" fmla="*/ 280 h 4264"/>
                <a:gd name="T6" fmla="*/ 2796 w 3229"/>
                <a:gd name="T7" fmla="*/ 506 h 4264"/>
                <a:gd name="T8" fmla="*/ 3009 w 3229"/>
                <a:gd name="T9" fmla="*/ 786 h 4264"/>
                <a:gd name="T10" fmla="*/ 3154 w 3229"/>
                <a:gd name="T11" fmla="*/ 1107 h 4264"/>
                <a:gd name="T12" fmla="*/ 3224 w 3229"/>
                <a:gd name="T13" fmla="*/ 1461 h 4264"/>
                <a:gd name="T14" fmla="*/ 3210 w 3229"/>
                <a:gd name="T15" fmla="*/ 1827 h 4264"/>
                <a:gd name="T16" fmla="*/ 3113 w 3229"/>
                <a:gd name="T17" fmla="*/ 2173 h 4264"/>
                <a:gd name="T18" fmla="*/ 2934 w 3229"/>
                <a:gd name="T19" fmla="*/ 2494 h 4264"/>
                <a:gd name="T20" fmla="*/ 2793 w 3229"/>
                <a:gd name="T21" fmla="*/ 2697 h 4264"/>
                <a:gd name="T22" fmla="*/ 2694 w 3229"/>
                <a:gd name="T23" fmla="*/ 2848 h 4264"/>
                <a:gd name="T24" fmla="*/ 2632 w 3229"/>
                <a:gd name="T25" fmla="*/ 2960 h 4264"/>
                <a:gd name="T26" fmla="*/ 2595 w 3229"/>
                <a:gd name="T27" fmla="*/ 3038 h 4264"/>
                <a:gd name="T28" fmla="*/ 2579 w 3229"/>
                <a:gd name="T29" fmla="*/ 3093 h 4264"/>
                <a:gd name="T30" fmla="*/ 2576 w 3229"/>
                <a:gd name="T31" fmla="*/ 3134 h 4264"/>
                <a:gd name="T32" fmla="*/ 2685 w 3229"/>
                <a:gd name="T33" fmla="*/ 3437 h 4264"/>
                <a:gd name="T34" fmla="*/ 2752 w 3229"/>
                <a:gd name="T35" fmla="*/ 3461 h 4264"/>
                <a:gd name="T36" fmla="*/ 2788 w 3229"/>
                <a:gd name="T37" fmla="*/ 3522 h 4264"/>
                <a:gd name="T38" fmla="*/ 2788 w 3229"/>
                <a:gd name="T39" fmla="*/ 4165 h 4264"/>
                <a:gd name="T40" fmla="*/ 2742 w 3229"/>
                <a:gd name="T41" fmla="*/ 4239 h 4264"/>
                <a:gd name="T42" fmla="*/ 2657 w 3229"/>
                <a:gd name="T43" fmla="*/ 4264 h 4264"/>
                <a:gd name="T44" fmla="*/ 513 w 3229"/>
                <a:gd name="T45" fmla="*/ 4253 h 4264"/>
                <a:gd name="T46" fmla="*/ 450 w 3229"/>
                <a:gd name="T47" fmla="*/ 4196 h 4264"/>
                <a:gd name="T48" fmla="*/ 438 w 3229"/>
                <a:gd name="T49" fmla="*/ 3554 h 4264"/>
                <a:gd name="T50" fmla="*/ 460 w 3229"/>
                <a:gd name="T51" fmla="*/ 3477 h 4264"/>
                <a:gd name="T52" fmla="*/ 519 w 3229"/>
                <a:gd name="T53" fmla="*/ 3442 h 4264"/>
                <a:gd name="T54" fmla="*/ 652 w 3229"/>
                <a:gd name="T55" fmla="*/ 3436 h 4264"/>
                <a:gd name="T56" fmla="*/ 648 w 3229"/>
                <a:gd name="T57" fmla="*/ 3099 h 4264"/>
                <a:gd name="T58" fmla="*/ 629 w 3229"/>
                <a:gd name="T59" fmla="*/ 3032 h 4264"/>
                <a:gd name="T60" fmla="*/ 585 w 3229"/>
                <a:gd name="T61" fmla="*/ 2938 h 4264"/>
                <a:gd name="T62" fmla="*/ 509 w 3229"/>
                <a:gd name="T63" fmla="*/ 2810 h 4264"/>
                <a:gd name="T64" fmla="*/ 394 w 3229"/>
                <a:gd name="T65" fmla="*/ 2638 h 4264"/>
                <a:gd name="T66" fmla="*/ 279 w 3229"/>
                <a:gd name="T67" fmla="*/ 2476 h 4264"/>
                <a:gd name="T68" fmla="*/ 152 w 3229"/>
                <a:gd name="T69" fmla="*/ 2253 h 4264"/>
                <a:gd name="T70" fmla="*/ 38 w 3229"/>
                <a:gd name="T71" fmla="*/ 1927 h 4264"/>
                <a:gd name="T72" fmla="*/ 0 w 3229"/>
                <a:gd name="T73" fmla="*/ 1584 h 4264"/>
                <a:gd name="T74" fmla="*/ 42 w 3229"/>
                <a:gd name="T75" fmla="*/ 1222 h 4264"/>
                <a:gd name="T76" fmla="*/ 164 w 3229"/>
                <a:gd name="T77" fmla="*/ 888 h 4264"/>
                <a:gd name="T78" fmla="*/ 355 w 3229"/>
                <a:gd name="T79" fmla="*/ 594 h 4264"/>
                <a:gd name="T80" fmla="*/ 605 w 3229"/>
                <a:gd name="T81" fmla="*/ 350 h 4264"/>
                <a:gd name="T82" fmla="*/ 906 w 3229"/>
                <a:gd name="T83" fmla="*/ 162 h 4264"/>
                <a:gd name="T84" fmla="*/ 1244 w 3229"/>
                <a:gd name="T85" fmla="*/ 43 h 4264"/>
                <a:gd name="T86" fmla="*/ 1615 w 3229"/>
                <a:gd name="T87" fmla="*/ 0 h 4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229" h="4264">
                  <a:moveTo>
                    <a:pt x="1615" y="0"/>
                  </a:moveTo>
                  <a:lnTo>
                    <a:pt x="1741" y="5"/>
                  </a:lnTo>
                  <a:lnTo>
                    <a:pt x="1864" y="20"/>
                  </a:lnTo>
                  <a:lnTo>
                    <a:pt x="1984" y="43"/>
                  </a:lnTo>
                  <a:lnTo>
                    <a:pt x="2102" y="75"/>
                  </a:lnTo>
                  <a:lnTo>
                    <a:pt x="2215" y="115"/>
                  </a:lnTo>
                  <a:lnTo>
                    <a:pt x="2324" y="162"/>
                  </a:lnTo>
                  <a:lnTo>
                    <a:pt x="2429" y="217"/>
                  </a:lnTo>
                  <a:lnTo>
                    <a:pt x="2528" y="280"/>
                  </a:lnTo>
                  <a:lnTo>
                    <a:pt x="2624" y="350"/>
                  </a:lnTo>
                  <a:lnTo>
                    <a:pt x="2713" y="425"/>
                  </a:lnTo>
                  <a:lnTo>
                    <a:pt x="2796" y="506"/>
                  </a:lnTo>
                  <a:lnTo>
                    <a:pt x="2875" y="594"/>
                  </a:lnTo>
                  <a:lnTo>
                    <a:pt x="2945" y="688"/>
                  </a:lnTo>
                  <a:lnTo>
                    <a:pt x="3009" y="786"/>
                  </a:lnTo>
                  <a:lnTo>
                    <a:pt x="3065" y="888"/>
                  </a:lnTo>
                  <a:lnTo>
                    <a:pt x="3114" y="996"/>
                  </a:lnTo>
                  <a:lnTo>
                    <a:pt x="3154" y="1107"/>
                  </a:lnTo>
                  <a:lnTo>
                    <a:pt x="3186" y="1222"/>
                  </a:lnTo>
                  <a:lnTo>
                    <a:pt x="3210" y="1340"/>
                  </a:lnTo>
                  <a:lnTo>
                    <a:pt x="3224" y="1461"/>
                  </a:lnTo>
                  <a:lnTo>
                    <a:pt x="3229" y="1584"/>
                  </a:lnTo>
                  <a:lnTo>
                    <a:pt x="3224" y="1705"/>
                  </a:lnTo>
                  <a:lnTo>
                    <a:pt x="3210" y="1827"/>
                  </a:lnTo>
                  <a:lnTo>
                    <a:pt x="3186" y="1945"/>
                  </a:lnTo>
                  <a:lnTo>
                    <a:pt x="3154" y="2060"/>
                  </a:lnTo>
                  <a:lnTo>
                    <a:pt x="3113" y="2173"/>
                  </a:lnTo>
                  <a:lnTo>
                    <a:pt x="3062" y="2285"/>
                  </a:lnTo>
                  <a:lnTo>
                    <a:pt x="3002" y="2392"/>
                  </a:lnTo>
                  <a:lnTo>
                    <a:pt x="2934" y="2494"/>
                  </a:lnTo>
                  <a:lnTo>
                    <a:pt x="2881" y="2567"/>
                  </a:lnTo>
                  <a:lnTo>
                    <a:pt x="2835" y="2634"/>
                  </a:lnTo>
                  <a:lnTo>
                    <a:pt x="2793" y="2697"/>
                  </a:lnTo>
                  <a:lnTo>
                    <a:pt x="2755" y="2752"/>
                  </a:lnTo>
                  <a:lnTo>
                    <a:pt x="2723" y="2802"/>
                  </a:lnTo>
                  <a:lnTo>
                    <a:pt x="2694" y="2848"/>
                  </a:lnTo>
                  <a:lnTo>
                    <a:pt x="2670" y="2890"/>
                  </a:lnTo>
                  <a:lnTo>
                    <a:pt x="2649" y="2926"/>
                  </a:lnTo>
                  <a:lnTo>
                    <a:pt x="2632" y="2960"/>
                  </a:lnTo>
                  <a:lnTo>
                    <a:pt x="2618" y="2989"/>
                  </a:lnTo>
                  <a:lnTo>
                    <a:pt x="2605" y="3014"/>
                  </a:lnTo>
                  <a:lnTo>
                    <a:pt x="2595" y="3038"/>
                  </a:lnTo>
                  <a:lnTo>
                    <a:pt x="2589" y="3059"/>
                  </a:lnTo>
                  <a:lnTo>
                    <a:pt x="2584" y="3077"/>
                  </a:lnTo>
                  <a:lnTo>
                    <a:pt x="2579" y="3093"/>
                  </a:lnTo>
                  <a:lnTo>
                    <a:pt x="2578" y="3108"/>
                  </a:lnTo>
                  <a:lnTo>
                    <a:pt x="2576" y="3121"/>
                  </a:lnTo>
                  <a:lnTo>
                    <a:pt x="2576" y="3134"/>
                  </a:lnTo>
                  <a:lnTo>
                    <a:pt x="2576" y="3436"/>
                  </a:lnTo>
                  <a:lnTo>
                    <a:pt x="2657" y="3436"/>
                  </a:lnTo>
                  <a:lnTo>
                    <a:pt x="2685" y="3437"/>
                  </a:lnTo>
                  <a:lnTo>
                    <a:pt x="2710" y="3442"/>
                  </a:lnTo>
                  <a:lnTo>
                    <a:pt x="2733" y="3450"/>
                  </a:lnTo>
                  <a:lnTo>
                    <a:pt x="2752" y="3461"/>
                  </a:lnTo>
                  <a:lnTo>
                    <a:pt x="2769" y="3477"/>
                  </a:lnTo>
                  <a:lnTo>
                    <a:pt x="2780" y="3498"/>
                  </a:lnTo>
                  <a:lnTo>
                    <a:pt x="2788" y="3522"/>
                  </a:lnTo>
                  <a:lnTo>
                    <a:pt x="2792" y="3554"/>
                  </a:lnTo>
                  <a:lnTo>
                    <a:pt x="2792" y="4130"/>
                  </a:lnTo>
                  <a:lnTo>
                    <a:pt x="2788" y="4165"/>
                  </a:lnTo>
                  <a:lnTo>
                    <a:pt x="2779" y="4196"/>
                  </a:lnTo>
                  <a:lnTo>
                    <a:pt x="2763" y="4220"/>
                  </a:lnTo>
                  <a:lnTo>
                    <a:pt x="2742" y="4239"/>
                  </a:lnTo>
                  <a:lnTo>
                    <a:pt x="2717" y="4253"/>
                  </a:lnTo>
                  <a:lnTo>
                    <a:pt x="2688" y="4261"/>
                  </a:lnTo>
                  <a:lnTo>
                    <a:pt x="2657" y="4264"/>
                  </a:lnTo>
                  <a:lnTo>
                    <a:pt x="572" y="4264"/>
                  </a:lnTo>
                  <a:lnTo>
                    <a:pt x="541" y="4261"/>
                  </a:lnTo>
                  <a:lnTo>
                    <a:pt x="513" y="4253"/>
                  </a:lnTo>
                  <a:lnTo>
                    <a:pt x="487" y="4239"/>
                  </a:lnTo>
                  <a:lnTo>
                    <a:pt x="466" y="4220"/>
                  </a:lnTo>
                  <a:lnTo>
                    <a:pt x="450" y="4196"/>
                  </a:lnTo>
                  <a:lnTo>
                    <a:pt x="441" y="4165"/>
                  </a:lnTo>
                  <a:lnTo>
                    <a:pt x="438" y="4130"/>
                  </a:lnTo>
                  <a:lnTo>
                    <a:pt x="438" y="3554"/>
                  </a:lnTo>
                  <a:lnTo>
                    <a:pt x="439" y="3522"/>
                  </a:lnTo>
                  <a:lnTo>
                    <a:pt x="447" y="3498"/>
                  </a:lnTo>
                  <a:lnTo>
                    <a:pt x="460" y="3477"/>
                  </a:lnTo>
                  <a:lnTo>
                    <a:pt x="476" y="3461"/>
                  </a:lnTo>
                  <a:lnTo>
                    <a:pt x="497" y="3450"/>
                  </a:lnTo>
                  <a:lnTo>
                    <a:pt x="519" y="3442"/>
                  </a:lnTo>
                  <a:lnTo>
                    <a:pt x="545" y="3437"/>
                  </a:lnTo>
                  <a:lnTo>
                    <a:pt x="572" y="3436"/>
                  </a:lnTo>
                  <a:lnTo>
                    <a:pt x="652" y="3436"/>
                  </a:lnTo>
                  <a:lnTo>
                    <a:pt x="652" y="3134"/>
                  </a:lnTo>
                  <a:lnTo>
                    <a:pt x="652" y="3116"/>
                  </a:lnTo>
                  <a:lnTo>
                    <a:pt x="648" y="3099"/>
                  </a:lnTo>
                  <a:lnTo>
                    <a:pt x="645" y="3078"/>
                  </a:lnTo>
                  <a:lnTo>
                    <a:pt x="639" y="3056"/>
                  </a:lnTo>
                  <a:lnTo>
                    <a:pt x="629" y="3032"/>
                  </a:lnTo>
                  <a:lnTo>
                    <a:pt x="618" y="3003"/>
                  </a:lnTo>
                  <a:lnTo>
                    <a:pt x="602" y="2973"/>
                  </a:lnTo>
                  <a:lnTo>
                    <a:pt x="585" y="2938"/>
                  </a:lnTo>
                  <a:lnTo>
                    <a:pt x="564" y="2899"/>
                  </a:lnTo>
                  <a:lnTo>
                    <a:pt x="538" y="2858"/>
                  </a:lnTo>
                  <a:lnTo>
                    <a:pt x="509" y="2810"/>
                  </a:lnTo>
                  <a:lnTo>
                    <a:pt x="474" y="2757"/>
                  </a:lnTo>
                  <a:lnTo>
                    <a:pt x="438" y="2701"/>
                  </a:lnTo>
                  <a:lnTo>
                    <a:pt x="394" y="2638"/>
                  </a:lnTo>
                  <a:lnTo>
                    <a:pt x="347" y="2569"/>
                  </a:lnTo>
                  <a:lnTo>
                    <a:pt x="292" y="2494"/>
                  </a:lnTo>
                  <a:lnTo>
                    <a:pt x="279" y="2476"/>
                  </a:lnTo>
                  <a:lnTo>
                    <a:pt x="268" y="2456"/>
                  </a:lnTo>
                  <a:lnTo>
                    <a:pt x="206" y="2355"/>
                  </a:lnTo>
                  <a:lnTo>
                    <a:pt x="152" y="2253"/>
                  </a:lnTo>
                  <a:lnTo>
                    <a:pt x="105" y="2147"/>
                  </a:lnTo>
                  <a:lnTo>
                    <a:pt x="67" y="2039"/>
                  </a:lnTo>
                  <a:lnTo>
                    <a:pt x="38" y="1927"/>
                  </a:lnTo>
                  <a:lnTo>
                    <a:pt x="16" y="1814"/>
                  </a:lnTo>
                  <a:lnTo>
                    <a:pt x="3" y="1700"/>
                  </a:lnTo>
                  <a:lnTo>
                    <a:pt x="0" y="1584"/>
                  </a:lnTo>
                  <a:lnTo>
                    <a:pt x="5" y="1461"/>
                  </a:lnTo>
                  <a:lnTo>
                    <a:pt x="19" y="1340"/>
                  </a:lnTo>
                  <a:lnTo>
                    <a:pt x="42" y="1222"/>
                  </a:lnTo>
                  <a:lnTo>
                    <a:pt x="75" y="1107"/>
                  </a:lnTo>
                  <a:lnTo>
                    <a:pt x="115" y="996"/>
                  </a:lnTo>
                  <a:lnTo>
                    <a:pt x="164" y="888"/>
                  </a:lnTo>
                  <a:lnTo>
                    <a:pt x="220" y="786"/>
                  </a:lnTo>
                  <a:lnTo>
                    <a:pt x="284" y="688"/>
                  </a:lnTo>
                  <a:lnTo>
                    <a:pt x="355" y="594"/>
                  </a:lnTo>
                  <a:lnTo>
                    <a:pt x="431" y="506"/>
                  </a:lnTo>
                  <a:lnTo>
                    <a:pt x="516" y="425"/>
                  </a:lnTo>
                  <a:lnTo>
                    <a:pt x="605" y="350"/>
                  </a:lnTo>
                  <a:lnTo>
                    <a:pt x="700" y="280"/>
                  </a:lnTo>
                  <a:lnTo>
                    <a:pt x="800" y="217"/>
                  </a:lnTo>
                  <a:lnTo>
                    <a:pt x="906" y="162"/>
                  </a:lnTo>
                  <a:lnTo>
                    <a:pt x="1014" y="115"/>
                  </a:lnTo>
                  <a:lnTo>
                    <a:pt x="1128" y="75"/>
                  </a:lnTo>
                  <a:lnTo>
                    <a:pt x="1244" y="43"/>
                  </a:lnTo>
                  <a:lnTo>
                    <a:pt x="1365" y="20"/>
                  </a:lnTo>
                  <a:lnTo>
                    <a:pt x="1488" y="5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21" name="Freeform 267"/>
          <p:cNvSpPr>
            <a:spLocks noEditPoints="1"/>
          </p:cNvSpPr>
          <p:nvPr userDrawn="1"/>
        </p:nvSpPr>
        <p:spPr bwMode="auto">
          <a:xfrm>
            <a:off x="1022370" y="2530940"/>
            <a:ext cx="274320" cy="272827"/>
          </a:xfrm>
          <a:custGeom>
            <a:avLst/>
            <a:gdLst>
              <a:gd name="T0" fmla="*/ 1704 w 3859"/>
              <a:gd name="T1" fmla="*/ 1150 h 3835"/>
              <a:gd name="T2" fmla="*/ 1443 w 3859"/>
              <a:gd name="T3" fmla="*/ 1281 h 3835"/>
              <a:gd name="T4" fmla="*/ 1248 w 3859"/>
              <a:gd name="T5" fmla="*/ 1494 h 3835"/>
              <a:gd name="T6" fmla="*/ 1139 w 3859"/>
              <a:gd name="T7" fmla="*/ 1766 h 3835"/>
              <a:gd name="T8" fmla="*/ 1139 w 3859"/>
              <a:gd name="T9" fmla="*/ 2070 h 3835"/>
              <a:gd name="T10" fmla="*/ 1248 w 3859"/>
              <a:gd name="T11" fmla="*/ 2343 h 3835"/>
              <a:gd name="T12" fmla="*/ 1443 w 3859"/>
              <a:gd name="T13" fmla="*/ 2555 h 3835"/>
              <a:gd name="T14" fmla="*/ 1704 w 3859"/>
              <a:gd name="T15" fmla="*/ 2686 h 3835"/>
              <a:gd name="T16" fmla="*/ 2008 w 3859"/>
              <a:gd name="T17" fmla="*/ 2715 h 3835"/>
              <a:gd name="T18" fmla="*/ 2293 w 3859"/>
              <a:gd name="T19" fmla="*/ 2632 h 3835"/>
              <a:gd name="T20" fmla="*/ 2524 w 3859"/>
              <a:gd name="T21" fmla="*/ 2458 h 3835"/>
              <a:gd name="T22" fmla="*/ 2679 w 3859"/>
              <a:gd name="T23" fmla="*/ 2213 h 3835"/>
              <a:gd name="T24" fmla="*/ 2734 w 3859"/>
              <a:gd name="T25" fmla="*/ 1918 h 3835"/>
              <a:gd name="T26" fmla="*/ 2679 w 3859"/>
              <a:gd name="T27" fmla="*/ 1624 h 3835"/>
              <a:gd name="T28" fmla="*/ 2524 w 3859"/>
              <a:gd name="T29" fmla="*/ 1379 h 3835"/>
              <a:gd name="T30" fmla="*/ 2293 w 3859"/>
              <a:gd name="T31" fmla="*/ 1204 h 3835"/>
              <a:gd name="T32" fmla="*/ 2008 w 3859"/>
              <a:gd name="T33" fmla="*/ 1122 h 3835"/>
              <a:gd name="T34" fmla="*/ 2178 w 3859"/>
              <a:gd name="T35" fmla="*/ 4 h 3835"/>
              <a:gd name="T36" fmla="*/ 2245 w 3859"/>
              <a:gd name="T37" fmla="*/ 58 h 3835"/>
              <a:gd name="T38" fmla="*/ 2480 w 3859"/>
              <a:gd name="T39" fmla="*/ 588 h 3835"/>
              <a:gd name="T40" fmla="*/ 3028 w 3859"/>
              <a:gd name="T41" fmla="*/ 373 h 3835"/>
              <a:gd name="T42" fmla="*/ 3113 w 3859"/>
              <a:gd name="T43" fmla="*/ 381 h 3835"/>
              <a:gd name="T44" fmla="*/ 3484 w 3859"/>
              <a:gd name="T45" fmla="*/ 761 h 3835"/>
              <a:gd name="T46" fmla="*/ 3475 w 3859"/>
              <a:gd name="T47" fmla="*/ 845 h 3835"/>
              <a:gd name="T48" fmla="*/ 3316 w 3859"/>
              <a:gd name="T49" fmla="*/ 1504 h 3835"/>
              <a:gd name="T50" fmla="*/ 3836 w 3859"/>
              <a:gd name="T51" fmla="*/ 1624 h 3835"/>
              <a:gd name="T52" fmla="*/ 3859 w 3859"/>
              <a:gd name="T53" fmla="*/ 2150 h 3835"/>
              <a:gd name="T54" fmla="*/ 3821 w 3859"/>
              <a:gd name="T55" fmla="*/ 2226 h 3835"/>
              <a:gd name="T56" fmla="*/ 3285 w 3859"/>
              <a:gd name="T57" fmla="*/ 2426 h 3835"/>
              <a:gd name="T58" fmla="*/ 3480 w 3859"/>
              <a:gd name="T59" fmla="*/ 3011 h 3835"/>
              <a:gd name="T60" fmla="*/ 3471 w 3859"/>
              <a:gd name="T61" fmla="*/ 3095 h 3835"/>
              <a:gd name="T62" fmla="*/ 3089 w 3859"/>
              <a:gd name="T63" fmla="*/ 3464 h 3835"/>
              <a:gd name="T64" fmla="*/ 3004 w 3859"/>
              <a:gd name="T65" fmla="*/ 3453 h 3835"/>
              <a:gd name="T66" fmla="*/ 2339 w 3859"/>
              <a:gd name="T67" fmla="*/ 3298 h 3835"/>
              <a:gd name="T68" fmla="*/ 2218 w 3859"/>
              <a:gd name="T69" fmla="*/ 3812 h 3835"/>
              <a:gd name="T70" fmla="*/ 1688 w 3859"/>
              <a:gd name="T71" fmla="*/ 3835 h 3835"/>
              <a:gd name="T72" fmla="*/ 1612 w 3859"/>
              <a:gd name="T73" fmla="*/ 3797 h 3835"/>
              <a:gd name="T74" fmla="*/ 1415 w 3859"/>
              <a:gd name="T75" fmla="*/ 3263 h 3835"/>
              <a:gd name="T76" fmla="*/ 837 w 3859"/>
              <a:gd name="T77" fmla="*/ 3458 h 3835"/>
              <a:gd name="T78" fmla="*/ 751 w 3859"/>
              <a:gd name="T79" fmla="*/ 3449 h 3835"/>
              <a:gd name="T80" fmla="*/ 380 w 3859"/>
              <a:gd name="T81" fmla="*/ 3070 h 3835"/>
              <a:gd name="T82" fmla="*/ 390 w 3859"/>
              <a:gd name="T83" fmla="*/ 2986 h 3835"/>
              <a:gd name="T84" fmla="*/ 543 w 3859"/>
              <a:gd name="T85" fmla="*/ 2332 h 3835"/>
              <a:gd name="T86" fmla="*/ 23 w 3859"/>
              <a:gd name="T87" fmla="*/ 2212 h 3835"/>
              <a:gd name="T88" fmla="*/ 0 w 3859"/>
              <a:gd name="T89" fmla="*/ 1684 h 3835"/>
              <a:gd name="T90" fmla="*/ 38 w 3859"/>
              <a:gd name="T91" fmla="*/ 1609 h 3835"/>
              <a:gd name="T92" fmla="*/ 574 w 3859"/>
              <a:gd name="T93" fmla="*/ 1414 h 3835"/>
              <a:gd name="T94" fmla="*/ 376 w 3859"/>
              <a:gd name="T95" fmla="*/ 832 h 3835"/>
              <a:gd name="T96" fmla="*/ 383 w 3859"/>
              <a:gd name="T97" fmla="*/ 747 h 3835"/>
              <a:gd name="T98" fmla="*/ 767 w 3859"/>
              <a:gd name="T99" fmla="*/ 378 h 3835"/>
              <a:gd name="T100" fmla="*/ 851 w 3859"/>
              <a:gd name="T101" fmla="*/ 388 h 3835"/>
              <a:gd name="T102" fmla="*/ 1506 w 3859"/>
              <a:gd name="T103" fmla="*/ 542 h 3835"/>
              <a:gd name="T104" fmla="*/ 1627 w 3859"/>
              <a:gd name="T105" fmla="*/ 23 h 38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859" h="3835">
                <a:moveTo>
                  <a:pt x="1930" y="1118"/>
                </a:moveTo>
                <a:lnTo>
                  <a:pt x="1853" y="1122"/>
                </a:lnTo>
                <a:lnTo>
                  <a:pt x="1777" y="1132"/>
                </a:lnTo>
                <a:lnTo>
                  <a:pt x="1704" y="1150"/>
                </a:lnTo>
                <a:lnTo>
                  <a:pt x="1634" y="1174"/>
                </a:lnTo>
                <a:lnTo>
                  <a:pt x="1566" y="1204"/>
                </a:lnTo>
                <a:lnTo>
                  <a:pt x="1503" y="1241"/>
                </a:lnTo>
                <a:lnTo>
                  <a:pt x="1443" y="1281"/>
                </a:lnTo>
                <a:lnTo>
                  <a:pt x="1387" y="1328"/>
                </a:lnTo>
                <a:lnTo>
                  <a:pt x="1335" y="1379"/>
                </a:lnTo>
                <a:lnTo>
                  <a:pt x="1289" y="1434"/>
                </a:lnTo>
                <a:lnTo>
                  <a:pt x="1248" y="1494"/>
                </a:lnTo>
                <a:lnTo>
                  <a:pt x="1212" y="1557"/>
                </a:lnTo>
                <a:lnTo>
                  <a:pt x="1181" y="1624"/>
                </a:lnTo>
                <a:lnTo>
                  <a:pt x="1157" y="1694"/>
                </a:lnTo>
                <a:lnTo>
                  <a:pt x="1139" y="1766"/>
                </a:lnTo>
                <a:lnTo>
                  <a:pt x="1128" y="1841"/>
                </a:lnTo>
                <a:lnTo>
                  <a:pt x="1125" y="1918"/>
                </a:lnTo>
                <a:lnTo>
                  <a:pt x="1128" y="1995"/>
                </a:lnTo>
                <a:lnTo>
                  <a:pt x="1139" y="2070"/>
                </a:lnTo>
                <a:lnTo>
                  <a:pt x="1157" y="2143"/>
                </a:lnTo>
                <a:lnTo>
                  <a:pt x="1181" y="2213"/>
                </a:lnTo>
                <a:lnTo>
                  <a:pt x="1212" y="2279"/>
                </a:lnTo>
                <a:lnTo>
                  <a:pt x="1248" y="2343"/>
                </a:lnTo>
                <a:lnTo>
                  <a:pt x="1289" y="2403"/>
                </a:lnTo>
                <a:lnTo>
                  <a:pt x="1335" y="2458"/>
                </a:lnTo>
                <a:lnTo>
                  <a:pt x="1387" y="2508"/>
                </a:lnTo>
                <a:lnTo>
                  <a:pt x="1443" y="2555"/>
                </a:lnTo>
                <a:lnTo>
                  <a:pt x="1503" y="2596"/>
                </a:lnTo>
                <a:lnTo>
                  <a:pt x="1566" y="2632"/>
                </a:lnTo>
                <a:lnTo>
                  <a:pt x="1634" y="2662"/>
                </a:lnTo>
                <a:lnTo>
                  <a:pt x="1704" y="2686"/>
                </a:lnTo>
                <a:lnTo>
                  <a:pt x="1777" y="2704"/>
                </a:lnTo>
                <a:lnTo>
                  <a:pt x="1853" y="2715"/>
                </a:lnTo>
                <a:lnTo>
                  <a:pt x="1930" y="2719"/>
                </a:lnTo>
                <a:lnTo>
                  <a:pt x="2008" y="2715"/>
                </a:lnTo>
                <a:lnTo>
                  <a:pt x="2083" y="2704"/>
                </a:lnTo>
                <a:lnTo>
                  <a:pt x="2156" y="2686"/>
                </a:lnTo>
                <a:lnTo>
                  <a:pt x="2227" y="2662"/>
                </a:lnTo>
                <a:lnTo>
                  <a:pt x="2293" y="2632"/>
                </a:lnTo>
                <a:lnTo>
                  <a:pt x="2357" y="2596"/>
                </a:lnTo>
                <a:lnTo>
                  <a:pt x="2416" y="2555"/>
                </a:lnTo>
                <a:lnTo>
                  <a:pt x="2473" y="2508"/>
                </a:lnTo>
                <a:lnTo>
                  <a:pt x="2524" y="2458"/>
                </a:lnTo>
                <a:lnTo>
                  <a:pt x="2571" y="2403"/>
                </a:lnTo>
                <a:lnTo>
                  <a:pt x="2612" y="2343"/>
                </a:lnTo>
                <a:lnTo>
                  <a:pt x="2649" y="2279"/>
                </a:lnTo>
                <a:lnTo>
                  <a:pt x="2679" y="2213"/>
                </a:lnTo>
                <a:lnTo>
                  <a:pt x="2703" y="2143"/>
                </a:lnTo>
                <a:lnTo>
                  <a:pt x="2720" y="2070"/>
                </a:lnTo>
                <a:lnTo>
                  <a:pt x="2731" y="1995"/>
                </a:lnTo>
                <a:lnTo>
                  <a:pt x="2734" y="1918"/>
                </a:lnTo>
                <a:lnTo>
                  <a:pt x="2731" y="1841"/>
                </a:lnTo>
                <a:lnTo>
                  <a:pt x="2720" y="1766"/>
                </a:lnTo>
                <a:lnTo>
                  <a:pt x="2703" y="1694"/>
                </a:lnTo>
                <a:lnTo>
                  <a:pt x="2679" y="1624"/>
                </a:lnTo>
                <a:lnTo>
                  <a:pt x="2649" y="1557"/>
                </a:lnTo>
                <a:lnTo>
                  <a:pt x="2612" y="1494"/>
                </a:lnTo>
                <a:lnTo>
                  <a:pt x="2571" y="1434"/>
                </a:lnTo>
                <a:lnTo>
                  <a:pt x="2524" y="1379"/>
                </a:lnTo>
                <a:lnTo>
                  <a:pt x="2473" y="1328"/>
                </a:lnTo>
                <a:lnTo>
                  <a:pt x="2418" y="1281"/>
                </a:lnTo>
                <a:lnTo>
                  <a:pt x="2357" y="1241"/>
                </a:lnTo>
                <a:lnTo>
                  <a:pt x="2293" y="1204"/>
                </a:lnTo>
                <a:lnTo>
                  <a:pt x="2227" y="1174"/>
                </a:lnTo>
                <a:lnTo>
                  <a:pt x="2156" y="1150"/>
                </a:lnTo>
                <a:lnTo>
                  <a:pt x="2083" y="1132"/>
                </a:lnTo>
                <a:lnTo>
                  <a:pt x="2008" y="1122"/>
                </a:lnTo>
                <a:lnTo>
                  <a:pt x="1930" y="1118"/>
                </a:lnTo>
                <a:close/>
                <a:moveTo>
                  <a:pt x="1687" y="0"/>
                </a:moveTo>
                <a:lnTo>
                  <a:pt x="2156" y="0"/>
                </a:lnTo>
                <a:lnTo>
                  <a:pt x="2178" y="4"/>
                </a:lnTo>
                <a:lnTo>
                  <a:pt x="2199" y="11"/>
                </a:lnTo>
                <a:lnTo>
                  <a:pt x="2218" y="23"/>
                </a:lnTo>
                <a:lnTo>
                  <a:pt x="2233" y="39"/>
                </a:lnTo>
                <a:lnTo>
                  <a:pt x="2245" y="58"/>
                </a:lnTo>
                <a:lnTo>
                  <a:pt x="2252" y="78"/>
                </a:lnTo>
                <a:lnTo>
                  <a:pt x="2338" y="539"/>
                </a:lnTo>
                <a:lnTo>
                  <a:pt x="2410" y="561"/>
                </a:lnTo>
                <a:lnTo>
                  <a:pt x="2480" y="588"/>
                </a:lnTo>
                <a:lnTo>
                  <a:pt x="2548" y="618"/>
                </a:lnTo>
                <a:lnTo>
                  <a:pt x="2615" y="650"/>
                </a:lnTo>
                <a:lnTo>
                  <a:pt x="3009" y="384"/>
                </a:lnTo>
                <a:lnTo>
                  <a:pt x="3028" y="373"/>
                </a:lnTo>
                <a:lnTo>
                  <a:pt x="3050" y="368"/>
                </a:lnTo>
                <a:lnTo>
                  <a:pt x="3072" y="368"/>
                </a:lnTo>
                <a:lnTo>
                  <a:pt x="3094" y="373"/>
                </a:lnTo>
                <a:lnTo>
                  <a:pt x="3113" y="381"/>
                </a:lnTo>
                <a:lnTo>
                  <a:pt x="3131" y="394"/>
                </a:lnTo>
                <a:lnTo>
                  <a:pt x="3463" y="725"/>
                </a:lnTo>
                <a:lnTo>
                  <a:pt x="3476" y="742"/>
                </a:lnTo>
                <a:lnTo>
                  <a:pt x="3484" y="761"/>
                </a:lnTo>
                <a:lnTo>
                  <a:pt x="3489" y="783"/>
                </a:lnTo>
                <a:lnTo>
                  <a:pt x="3489" y="805"/>
                </a:lnTo>
                <a:lnTo>
                  <a:pt x="3484" y="826"/>
                </a:lnTo>
                <a:lnTo>
                  <a:pt x="3475" y="845"/>
                </a:lnTo>
                <a:lnTo>
                  <a:pt x="3205" y="1237"/>
                </a:lnTo>
                <a:lnTo>
                  <a:pt x="3249" y="1322"/>
                </a:lnTo>
                <a:lnTo>
                  <a:pt x="3285" y="1412"/>
                </a:lnTo>
                <a:lnTo>
                  <a:pt x="3316" y="1504"/>
                </a:lnTo>
                <a:lnTo>
                  <a:pt x="3782" y="1590"/>
                </a:lnTo>
                <a:lnTo>
                  <a:pt x="3802" y="1597"/>
                </a:lnTo>
                <a:lnTo>
                  <a:pt x="3821" y="1609"/>
                </a:lnTo>
                <a:lnTo>
                  <a:pt x="3836" y="1624"/>
                </a:lnTo>
                <a:lnTo>
                  <a:pt x="3848" y="1643"/>
                </a:lnTo>
                <a:lnTo>
                  <a:pt x="3857" y="1664"/>
                </a:lnTo>
                <a:lnTo>
                  <a:pt x="3859" y="1684"/>
                </a:lnTo>
                <a:lnTo>
                  <a:pt x="3859" y="2150"/>
                </a:lnTo>
                <a:lnTo>
                  <a:pt x="3857" y="2172"/>
                </a:lnTo>
                <a:lnTo>
                  <a:pt x="3848" y="2192"/>
                </a:lnTo>
                <a:lnTo>
                  <a:pt x="3836" y="2212"/>
                </a:lnTo>
                <a:lnTo>
                  <a:pt x="3821" y="2226"/>
                </a:lnTo>
                <a:lnTo>
                  <a:pt x="3802" y="2238"/>
                </a:lnTo>
                <a:lnTo>
                  <a:pt x="3782" y="2244"/>
                </a:lnTo>
                <a:lnTo>
                  <a:pt x="3316" y="2332"/>
                </a:lnTo>
                <a:lnTo>
                  <a:pt x="3285" y="2426"/>
                </a:lnTo>
                <a:lnTo>
                  <a:pt x="3247" y="2517"/>
                </a:lnTo>
                <a:lnTo>
                  <a:pt x="3204" y="2605"/>
                </a:lnTo>
                <a:lnTo>
                  <a:pt x="3470" y="2992"/>
                </a:lnTo>
                <a:lnTo>
                  <a:pt x="3480" y="3011"/>
                </a:lnTo>
                <a:lnTo>
                  <a:pt x="3484" y="3031"/>
                </a:lnTo>
                <a:lnTo>
                  <a:pt x="3484" y="3054"/>
                </a:lnTo>
                <a:lnTo>
                  <a:pt x="3481" y="3074"/>
                </a:lnTo>
                <a:lnTo>
                  <a:pt x="3471" y="3095"/>
                </a:lnTo>
                <a:lnTo>
                  <a:pt x="3458" y="3112"/>
                </a:lnTo>
                <a:lnTo>
                  <a:pt x="3126" y="3442"/>
                </a:lnTo>
                <a:lnTo>
                  <a:pt x="3109" y="3455"/>
                </a:lnTo>
                <a:lnTo>
                  <a:pt x="3089" y="3464"/>
                </a:lnTo>
                <a:lnTo>
                  <a:pt x="3067" y="3469"/>
                </a:lnTo>
                <a:lnTo>
                  <a:pt x="3045" y="3467"/>
                </a:lnTo>
                <a:lnTo>
                  <a:pt x="3024" y="3463"/>
                </a:lnTo>
                <a:lnTo>
                  <a:pt x="3004" y="3453"/>
                </a:lnTo>
                <a:lnTo>
                  <a:pt x="2612" y="3187"/>
                </a:lnTo>
                <a:lnTo>
                  <a:pt x="2524" y="3230"/>
                </a:lnTo>
                <a:lnTo>
                  <a:pt x="2433" y="3267"/>
                </a:lnTo>
                <a:lnTo>
                  <a:pt x="2339" y="3298"/>
                </a:lnTo>
                <a:lnTo>
                  <a:pt x="2252" y="3758"/>
                </a:lnTo>
                <a:lnTo>
                  <a:pt x="2245" y="3779"/>
                </a:lnTo>
                <a:lnTo>
                  <a:pt x="2233" y="3797"/>
                </a:lnTo>
                <a:lnTo>
                  <a:pt x="2218" y="3812"/>
                </a:lnTo>
                <a:lnTo>
                  <a:pt x="2199" y="3826"/>
                </a:lnTo>
                <a:lnTo>
                  <a:pt x="2178" y="3833"/>
                </a:lnTo>
                <a:lnTo>
                  <a:pt x="2156" y="3835"/>
                </a:lnTo>
                <a:lnTo>
                  <a:pt x="1688" y="3835"/>
                </a:lnTo>
                <a:lnTo>
                  <a:pt x="1666" y="3833"/>
                </a:lnTo>
                <a:lnTo>
                  <a:pt x="1646" y="3826"/>
                </a:lnTo>
                <a:lnTo>
                  <a:pt x="1627" y="3812"/>
                </a:lnTo>
                <a:lnTo>
                  <a:pt x="1612" y="3797"/>
                </a:lnTo>
                <a:lnTo>
                  <a:pt x="1600" y="3779"/>
                </a:lnTo>
                <a:lnTo>
                  <a:pt x="1593" y="3758"/>
                </a:lnTo>
                <a:lnTo>
                  <a:pt x="1506" y="3293"/>
                </a:lnTo>
                <a:lnTo>
                  <a:pt x="1415" y="3263"/>
                </a:lnTo>
                <a:lnTo>
                  <a:pt x="1327" y="3227"/>
                </a:lnTo>
                <a:lnTo>
                  <a:pt x="1242" y="3185"/>
                </a:lnTo>
                <a:lnTo>
                  <a:pt x="856" y="3447"/>
                </a:lnTo>
                <a:lnTo>
                  <a:pt x="837" y="3458"/>
                </a:lnTo>
                <a:lnTo>
                  <a:pt x="815" y="3463"/>
                </a:lnTo>
                <a:lnTo>
                  <a:pt x="793" y="3463"/>
                </a:lnTo>
                <a:lnTo>
                  <a:pt x="771" y="3458"/>
                </a:lnTo>
                <a:lnTo>
                  <a:pt x="751" y="3449"/>
                </a:lnTo>
                <a:lnTo>
                  <a:pt x="734" y="3436"/>
                </a:lnTo>
                <a:lnTo>
                  <a:pt x="401" y="3107"/>
                </a:lnTo>
                <a:lnTo>
                  <a:pt x="388" y="3089"/>
                </a:lnTo>
                <a:lnTo>
                  <a:pt x="380" y="3070"/>
                </a:lnTo>
                <a:lnTo>
                  <a:pt x="375" y="3048"/>
                </a:lnTo>
                <a:lnTo>
                  <a:pt x="376" y="3025"/>
                </a:lnTo>
                <a:lnTo>
                  <a:pt x="381" y="3005"/>
                </a:lnTo>
                <a:lnTo>
                  <a:pt x="390" y="2986"/>
                </a:lnTo>
                <a:lnTo>
                  <a:pt x="655" y="2601"/>
                </a:lnTo>
                <a:lnTo>
                  <a:pt x="612" y="2514"/>
                </a:lnTo>
                <a:lnTo>
                  <a:pt x="574" y="2424"/>
                </a:lnTo>
                <a:lnTo>
                  <a:pt x="543" y="2332"/>
                </a:lnTo>
                <a:lnTo>
                  <a:pt x="78" y="2244"/>
                </a:lnTo>
                <a:lnTo>
                  <a:pt x="58" y="2238"/>
                </a:lnTo>
                <a:lnTo>
                  <a:pt x="38" y="2226"/>
                </a:lnTo>
                <a:lnTo>
                  <a:pt x="23" y="2212"/>
                </a:lnTo>
                <a:lnTo>
                  <a:pt x="11" y="2192"/>
                </a:lnTo>
                <a:lnTo>
                  <a:pt x="3" y="2172"/>
                </a:lnTo>
                <a:lnTo>
                  <a:pt x="0" y="2150"/>
                </a:lnTo>
                <a:lnTo>
                  <a:pt x="0" y="1684"/>
                </a:lnTo>
                <a:lnTo>
                  <a:pt x="3" y="1664"/>
                </a:lnTo>
                <a:lnTo>
                  <a:pt x="11" y="1643"/>
                </a:lnTo>
                <a:lnTo>
                  <a:pt x="23" y="1624"/>
                </a:lnTo>
                <a:lnTo>
                  <a:pt x="38" y="1609"/>
                </a:lnTo>
                <a:lnTo>
                  <a:pt x="58" y="1597"/>
                </a:lnTo>
                <a:lnTo>
                  <a:pt x="78" y="1590"/>
                </a:lnTo>
                <a:lnTo>
                  <a:pt x="543" y="1504"/>
                </a:lnTo>
                <a:lnTo>
                  <a:pt x="574" y="1414"/>
                </a:lnTo>
                <a:lnTo>
                  <a:pt x="611" y="1325"/>
                </a:lnTo>
                <a:lnTo>
                  <a:pt x="653" y="1239"/>
                </a:lnTo>
                <a:lnTo>
                  <a:pt x="386" y="851"/>
                </a:lnTo>
                <a:lnTo>
                  <a:pt x="376" y="832"/>
                </a:lnTo>
                <a:lnTo>
                  <a:pt x="370" y="810"/>
                </a:lnTo>
                <a:lnTo>
                  <a:pt x="370" y="789"/>
                </a:lnTo>
                <a:lnTo>
                  <a:pt x="375" y="767"/>
                </a:lnTo>
                <a:lnTo>
                  <a:pt x="383" y="747"/>
                </a:lnTo>
                <a:lnTo>
                  <a:pt x="397" y="730"/>
                </a:lnTo>
                <a:lnTo>
                  <a:pt x="729" y="400"/>
                </a:lnTo>
                <a:lnTo>
                  <a:pt x="746" y="387"/>
                </a:lnTo>
                <a:lnTo>
                  <a:pt x="767" y="378"/>
                </a:lnTo>
                <a:lnTo>
                  <a:pt x="787" y="374"/>
                </a:lnTo>
                <a:lnTo>
                  <a:pt x="810" y="374"/>
                </a:lnTo>
                <a:lnTo>
                  <a:pt x="832" y="379"/>
                </a:lnTo>
                <a:lnTo>
                  <a:pt x="851" y="388"/>
                </a:lnTo>
                <a:lnTo>
                  <a:pt x="1240" y="653"/>
                </a:lnTo>
                <a:lnTo>
                  <a:pt x="1325" y="611"/>
                </a:lnTo>
                <a:lnTo>
                  <a:pt x="1414" y="574"/>
                </a:lnTo>
                <a:lnTo>
                  <a:pt x="1506" y="542"/>
                </a:lnTo>
                <a:lnTo>
                  <a:pt x="1593" y="78"/>
                </a:lnTo>
                <a:lnTo>
                  <a:pt x="1600" y="58"/>
                </a:lnTo>
                <a:lnTo>
                  <a:pt x="1611" y="39"/>
                </a:lnTo>
                <a:lnTo>
                  <a:pt x="1627" y="23"/>
                </a:lnTo>
                <a:lnTo>
                  <a:pt x="1645" y="11"/>
                </a:lnTo>
                <a:lnTo>
                  <a:pt x="1665" y="4"/>
                </a:lnTo>
                <a:lnTo>
                  <a:pt x="1687" y="0"/>
                </a:lnTo>
                <a:close/>
              </a:path>
            </a:pathLst>
          </a:custGeom>
          <a:solidFill>
            <a:srgbClr val="56595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22" name="Группа 358"/>
          <p:cNvGrpSpPr>
            <a:grpSpLocks noChangeAspect="1"/>
          </p:cNvGrpSpPr>
          <p:nvPr userDrawn="1"/>
        </p:nvGrpSpPr>
        <p:grpSpPr>
          <a:xfrm>
            <a:off x="7275193" y="4502963"/>
            <a:ext cx="447978" cy="640080"/>
            <a:chOff x="5905500" y="3163888"/>
            <a:chExt cx="1828800" cy="2613025"/>
          </a:xfrm>
          <a:solidFill>
            <a:srgbClr val="56595E"/>
          </a:solidFill>
        </p:grpSpPr>
        <p:sp>
          <p:nvSpPr>
            <p:cNvPr id="23" name="Freeform 319"/>
            <p:cNvSpPr>
              <a:spLocks noEditPoints="1"/>
            </p:cNvSpPr>
            <p:nvPr/>
          </p:nvSpPr>
          <p:spPr bwMode="auto">
            <a:xfrm>
              <a:off x="6313488" y="3163888"/>
              <a:ext cx="1011238" cy="2411412"/>
            </a:xfrm>
            <a:custGeom>
              <a:avLst/>
              <a:gdLst>
                <a:gd name="T0" fmla="*/ 576 w 1273"/>
                <a:gd name="T1" fmla="*/ 371 h 3038"/>
                <a:gd name="T2" fmla="*/ 476 w 1273"/>
                <a:gd name="T3" fmla="*/ 529 h 3038"/>
                <a:gd name="T4" fmla="*/ 378 w 1273"/>
                <a:gd name="T5" fmla="*/ 737 h 3038"/>
                <a:gd name="T6" fmla="*/ 391 w 1273"/>
                <a:gd name="T7" fmla="*/ 915 h 3038"/>
                <a:gd name="T8" fmla="*/ 629 w 1273"/>
                <a:gd name="T9" fmla="*/ 932 h 3038"/>
                <a:gd name="T10" fmla="*/ 832 w 1273"/>
                <a:gd name="T11" fmla="*/ 920 h 3038"/>
                <a:gd name="T12" fmla="*/ 926 w 1273"/>
                <a:gd name="T13" fmla="*/ 815 h 3038"/>
                <a:gd name="T14" fmla="*/ 832 w 1273"/>
                <a:gd name="T15" fmla="*/ 591 h 3038"/>
                <a:gd name="T16" fmla="*/ 731 w 1273"/>
                <a:gd name="T17" fmla="*/ 417 h 3038"/>
                <a:gd name="T18" fmla="*/ 638 w 1273"/>
                <a:gd name="T19" fmla="*/ 291 h 3038"/>
                <a:gd name="T20" fmla="*/ 643 w 1273"/>
                <a:gd name="T21" fmla="*/ 6 h 3038"/>
                <a:gd name="T22" fmla="*/ 678 w 1273"/>
                <a:gd name="T23" fmla="*/ 36 h 3038"/>
                <a:gd name="T24" fmla="*/ 736 w 1273"/>
                <a:gd name="T25" fmla="*/ 93 h 3038"/>
                <a:gd name="T26" fmla="*/ 810 w 1273"/>
                <a:gd name="T27" fmla="*/ 180 h 3038"/>
                <a:gd name="T28" fmla="*/ 895 w 1273"/>
                <a:gd name="T29" fmla="*/ 296 h 3038"/>
                <a:gd name="T30" fmla="*/ 985 w 1273"/>
                <a:gd name="T31" fmla="*/ 444 h 3038"/>
                <a:gd name="T32" fmla="*/ 1072 w 1273"/>
                <a:gd name="T33" fmla="*/ 625 h 3038"/>
                <a:gd name="T34" fmla="*/ 1151 w 1273"/>
                <a:gd name="T35" fmla="*/ 839 h 3038"/>
                <a:gd name="T36" fmla="*/ 1215 w 1273"/>
                <a:gd name="T37" fmla="*/ 1088 h 3038"/>
                <a:gd name="T38" fmla="*/ 1258 w 1273"/>
                <a:gd name="T39" fmla="*/ 1374 h 3038"/>
                <a:gd name="T40" fmla="*/ 1273 w 1273"/>
                <a:gd name="T41" fmla="*/ 1698 h 3038"/>
                <a:gd name="T42" fmla="*/ 1258 w 1273"/>
                <a:gd name="T43" fmla="*/ 2026 h 3038"/>
                <a:gd name="T44" fmla="*/ 1214 w 1273"/>
                <a:gd name="T45" fmla="*/ 2314 h 3038"/>
                <a:gd name="T46" fmla="*/ 1146 w 1273"/>
                <a:gd name="T47" fmla="*/ 2556 h 3038"/>
                <a:gd name="T48" fmla="*/ 1054 w 1273"/>
                <a:gd name="T49" fmla="*/ 2754 h 3038"/>
                <a:gd name="T50" fmla="*/ 945 w 1273"/>
                <a:gd name="T51" fmla="*/ 2903 h 3038"/>
                <a:gd name="T52" fmla="*/ 821 w 1273"/>
                <a:gd name="T53" fmla="*/ 3001 h 3038"/>
                <a:gd name="T54" fmla="*/ 732 w 1273"/>
                <a:gd name="T55" fmla="*/ 2259 h 3038"/>
                <a:gd name="T56" fmla="*/ 710 w 1273"/>
                <a:gd name="T57" fmla="*/ 2201 h 3038"/>
                <a:gd name="T58" fmla="*/ 658 w 1273"/>
                <a:gd name="T59" fmla="*/ 2168 h 3038"/>
                <a:gd name="T60" fmla="*/ 595 w 1273"/>
                <a:gd name="T61" fmla="*/ 2175 h 3038"/>
                <a:gd name="T62" fmla="*/ 552 w 1273"/>
                <a:gd name="T63" fmla="*/ 2218 h 3038"/>
                <a:gd name="T64" fmla="*/ 541 w 1273"/>
                <a:gd name="T65" fmla="*/ 3038 h 3038"/>
                <a:gd name="T66" fmla="*/ 410 w 1273"/>
                <a:gd name="T67" fmla="*/ 2975 h 3038"/>
                <a:gd name="T68" fmla="*/ 289 w 1273"/>
                <a:gd name="T69" fmla="*/ 2859 h 3038"/>
                <a:gd name="T70" fmla="*/ 186 w 1273"/>
                <a:gd name="T71" fmla="*/ 2693 h 3038"/>
                <a:gd name="T72" fmla="*/ 103 w 1273"/>
                <a:gd name="T73" fmla="*/ 2480 h 3038"/>
                <a:gd name="T74" fmla="*/ 42 w 1273"/>
                <a:gd name="T75" fmla="*/ 2223 h 3038"/>
                <a:gd name="T76" fmla="*/ 7 w 1273"/>
                <a:gd name="T77" fmla="*/ 1922 h 3038"/>
                <a:gd name="T78" fmla="*/ 2 w 1273"/>
                <a:gd name="T79" fmla="*/ 1587 h 3038"/>
                <a:gd name="T80" fmla="*/ 28 w 1273"/>
                <a:gd name="T81" fmla="*/ 1279 h 3038"/>
                <a:gd name="T82" fmla="*/ 78 w 1273"/>
                <a:gd name="T83" fmla="*/ 1006 h 3038"/>
                <a:gd name="T84" fmla="*/ 148 w 1273"/>
                <a:gd name="T85" fmla="*/ 770 h 3038"/>
                <a:gd name="T86" fmla="*/ 229 w 1273"/>
                <a:gd name="T87" fmla="*/ 566 h 3038"/>
                <a:gd name="T88" fmla="*/ 318 w 1273"/>
                <a:gd name="T89" fmla="*/ 396 h 3038"/>
                <a:gd name="T90" fmla="*/ 406 w 1273"/>
                <a:gd name="T91" fmla="*/ 258 h 3038"/>
                <a:gd name="T92" fmla="*/ 489 w 1273"/>
                <a:gd name="T93" fmla="*/ 151 h 3038"/>
                <a:gd name="T94" fmla="*/ 559 w 1273"/>
                <a:gd name="T95" fmla="*/ 73 h 3038"/>
                <a:gd name="T96" fmla="*/ 609 w 1273"/>
                <a:gd name="T97" fmla="*/ 24 h 3038"/>
                <a:gd name="T98" fmla="*/ 635 w 1273"/>
                <a:gd name="T99" fmla="*/ 1 h 3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73" h="3038">
                  <a:moveTo>
                    <a:pt x="638" y="291"/>
                  </a:moveTo>
                  <a:lnTo>
                    <a:pt x="608" y="328"/>
                  </a:lnTo>
                  <a:lnTo>
                    <a:pt x="576" y="371"/>
                  </a:lnTo>
                  <a:lnTo>
                    <a:pt x="543" y="419"/>
                  </a:lnTo>
                  <a:lnTo>
                    <a:pt x="510" y="471"/>
                  </a:lnTo>
                  <a:lnTo>
                    <a:pt x="476" y="529"/>
                  </a:lnTo>
                  <a:lnTo>
                    <a:pt x="444" y="594"/>
                  </a:lnTo>
                  <a:lnTo>
                    <a:pt x="411" y="662"/>
                  </a:lnTo>
                  <a:lnTo>
                    <a:pt x="378" y="737"/>
                  </a:lnTo>
                  <a:lnTo>
                    <a:pt x="348" y="818"/>
                  </a:lnTo>
                  <a:lnTo>
                    <a:pt x="319" y="904"/>
                  </a:lnTo>
                  <a:lnTo>
                    <a:pt x="391" y="915"/>
                  </a:lnTo>
                  <a:lnTo>
                    <a:pt x="468" y="925"/>
                  </a:lnTo>
                  <a:lnTo>
                    <a:pt x="547" y="930"/>
                  </a:lnTo>
                  <a:lnTo>
                    <a:pt x="629" y="932"/>
                  </a:lnTo>
                  <a:lnTo>
                    <a:pt x="698" y="931"/>
                  </a:lnTo>
                  <a:lnTo>
                    <a:pt x="766" y="927"/>
                  </a:lnTo>
                  <a:lnTo>
                    <a:pt x="832" y="920"/>
                  </a:lnTo>
                  <a:lnTo>
                    <a:pt x="894" y="912"/>
                  </a:lnTo>
                  <a:lnTo>
                    <a:pt x="955" y="901"/>
                  </a:lnTo>
                  <a:lnTo>
                    <a:pt x="926" y="815"/>
                  </a:lnTo>
                  <a:lnTo>
                    <a:pt x="896" y="735"/>
                  </a:lnTo>
                  <a:lnTo>
                    <a:pt x="865" y="660"/>
                  </a:lnTo>
                  <a:lnTo>
                    <a:pt x="832" y="591"/>
                  </a:lnTo>
                  <a:lnTo>
                    <a:pt x="798" y="527"/>
                  </a:lnTo>
                  <a:lnTo>
                    <a:pt x="765" y="470"/>
                  </a:lnTo>
                  <a:lnTo>
                    <a:pt x="731" y="417"/>
                  </a:lnTo>
                  <a:lnTo>
                    <a:pt x="699" y="370"/>
                  </a:lnTo>
                  <a:lnTo>
                    <a:pt x="667" y="328"/>
                  </a:lnTo>
                  <a:lnTo>
                    <a:pt x="638" y="291"/>
                  </a:lnTo>
                  <a:close/>
                  <a:moveTo>
                    <a:pt x="636" y="0"/>
                  </a:moveTo>
                  <a:lnTo>
                    <a:pt x="638" y="1"/>
                  </a:lnTo>
                  <a:lnTo>
                    <a:pt x="643" y="6"/>
                  </a:lnTo>
                  <a:lnTo>
                    <a:pt x="652" y="12"/>
                  </a:lnTo>
                  <a:lnTo>
                    <a:pt x="664" y="23"/>
                  </a:lnTo>
                  <a:lnTo>
                    <a:pt x="678" y="36"/>
                  </a:lnTo>
                  <a:lnTo>
                    <a:pt x="695" y="52"/>
                  </a:lnTo>
                  <a:lnTo>
                    <a:pt x="714" y="72"/>
                  </a:lnTo>
                  <a:lnTo>
                    <a:pt x="736" y="93"/>
                  </a:lnTo>
                  <a:lnTo>
                    <a:pt x="760" y="119"/>
                  </a:lnTo>
                  <a:lnTo>
                    <a:pt x="784" y="148"/>
                  </a:lnTo>
                  <a:lnTo>
                    <a:pt x="810" y="180"/>
                  </a:lnTo>
                  <a:lnTo>
                    <a:pt x="838" y="215"/>
                  </a:lnTo>
                  <a:lnTo>
                    <a:pt x="867" y="254"/>
                  </a:lnTo>
                  <a:lnTo>
                    <a:pt x="895" y="296"/>
                  </a:lnTo>
                  <a:lnTo>
                    <a:pt x="925" y="342"/>
                  </a:lnTo>
                  <a:lnTo>
                    <a:pt x="955" y="391"/>
                  </a:lnTo>
                  <a:lnTo>
                    <a:pt x="985" y="444"/>
                  </a:lnTo>
                  <a:lnTo>
                    <a:pt x="1014" y="501"/>
                  </a:lnTo>
                  <a:lnTo>
                    <a:pt x="1044" y="560"/>
                  </a:lnTo>
                  <a:lnTo>
                    <a:pt x="1072" y="625"/>
                  </a:lnTo>
                  <a:lnTo>
                    <a:pt x="1099" y="692"/>
                  </a:lnTo>
                  <a:lnTo>
                    <a:pt x="1125" y="764"/>
                  </a:lnTo>
                  <a:lnTo>
                    <a:pt x="1151" y="839"/>
                  </a:lnTo>
                  <a:lnTo>
                    <a:pt x="1173" y="917"/>
                  </a:lnTo>
                  <a:lnTo>
                    <a:pt x="1195" y="1001"/>
                  </a:lnTo>
                  <a:lnTo>
                    <a:pt x="1215" y="1088"/>
                  </a:lnTo>
                  <a:lnTo>
                    <a:pt x="1231" y="1179"/>
                  </a:lnTo>
                  <a:lnTo>
                    <a:pt x="1246" y="1275"/>
                  </a:lnTo>
                  <a:lnTo>
                    <a:pt x="1258" y="1374"/>
                  </a:lnTo>
                  <a:lnTo>
                    <a:pt x="1266" y="1478"/>
                  </a:lnTo>
                  <a:lnTo>
                    <a:pt x="1271" y="1586"/>
                  </a:lnTo>
                  <a:lnTo>
                    <a:pt x="1273" y="1698"/>
                  </a:lnTo>
                  <a:lnTo>
                    <a:pt x="1271" y="1812"/>
                  </a:lnTo>
                  <a:lnTo>
                    <a:pt x="1266" y="1922"/>
                  </a:lnTo>
                  <a:lnTo>
                    <a:pt x="1258" y="2026"/>
                  </a:lnTo>
                  <a:lnTo>
                    <a:pt x="1247" y="2126"/>
                  </a:lnTo>
                  <a:lnTo>
                    <a:pt x="1231" y="2223"/>
                  </a:lnTo>
                  <a:lnTo>
                    <a:pt x="1214" y="2314"/>
                  </a:lnTo>
                  <a:lnTo>
                    <a:pt x="1194" y="2400"/>
                  </a:lnTo>
                  <a:lnTo>
                    <a:pt x="1170" y="2480"/>
                  </a:lnTo>
                  <a:lnTo>
                    <a:pt x="1146" y="2556"/>
                  </a:lnTo>
                  <a:lnTo>
                    <a:pt x="1117" y="2628"/>
                  </a:lnTo>
                  <a:lnTo>
                    <a:pt x="1087" y="2693"/>
                  </a:lnTo>
                  <a:lnTo>
                    <a:pt x="1054" y="2754"/>
                  </a:lnTo>
                  <a:lnTo>
                    <a:pt x="1020" y="2809"/>
                  </a:lnTo>
                  <a:lnTo>
                    <a:pt x="984" y="2859"/>
                  </a:lnTo>
                  <a:lnTo>
                    <a:pt x="945" y="2903"/>
                  </a:lnTo>
                  <a:lnTo>
                    <a:pt x="906" y="2942"/>
                  </a:lnTo>
                  <a:lnTo>
                    <a:pt x="864" y="2975"/>
                  </a:lnTo>
                  <a:lnTo>
                    <a:pt x="821" y="3001"/>
                  </a:lnTo>
                  <a:lnTo>
                    <a:pt x="777" y="3023"/>
                  </a:lnTo>
                  <a:lnTo>
                    <a:pt x="732" y="3038"/>
                  </a:lnTo>
                  <a:lnTo>
                    <a:pt x="732" y="2259"/>
                  </a:lnTo>
                  <a:lnTo>
                    <a:pt x="729" y="2238"/>
                  </a:lnTo>
                  <a:lnTo>
                    <a:pt x="721" y="2218"/>
                  </a:lnTo>
                  <a:lnTo>
                    <a:pt x="710" y="2201"/>
                  </a:lnTo>
                  <a:lnTo>
                    <a:pt x="696" y="2186"/>
                  </a:lnTo>
                  <a:lnTo>
                    <a:pt x="678" y="2175"/>
                  </a:lnTo>
                  <a:lnTo>
                    <a:pt x="658" y="2168"/>
                  </a:lnTo>
                  <a:lnTo>
                    <a:pt x="636" y="2165"/>
                  </a:lnTo>
                  <a:lnTo>
                    <a:pt x="614" y="2168"/>
                  </a:lnTo>
                  <a:lnTo>
                    <a:pt x="595" y="2175"/>
                  </a:lnTo>
                  <a:lnTo>
                    <a:pt x="577" y="2186"/>
                  </a:lnTo>
                  <a:lnTo>
                    <a:pt x="563" y="2201"/>
                  </a:lnTo>
                  <a:lnTo>
                    <a:pt x="552" y="2218"/>
                  </a:lnTo>
                  <a:lnTo>
                    <a:pt x="544" y="2238"/>
                  </a:lnTo>
                  <a:lnTo>
                    <a:pt x="541" y="2259"/>
                  </a:lnTo>
                  <a:lnTo>
                    <a:pt x="541" y="3038"/>
                  </a:lnTo>
                  <a:lnTo>
                    <a:pt x="496" y="3023"/>
                  </a:lnTo>
                  <a:lnTo>
                    <a:pt x="452" y="3001"/>
                  </a:lnTo>
                  <a:lnTo>
                    <a:pt x="410" y="2975"/>
                  </a:lnTo>
                  <a:lnTo>
                    <a:pt x="367" y="2942"/>
                  </a:lnTo>
                  <a:lnTo>
                    <a:pt x="328" y="2903"/>
                  </a:lnTo>
                  <a:lnTo>
                    <a:pt x="289" y="2859"/>
                  </a:lnTo>
                  <a:lnTo>
                    <a:pt x="253" y="2809"/>
                  </a:lnTo>
                  <a:lnTo>
                    <a:pt x="219" y="2754"/>
                  </a:lnTo>
                  <a:lnTo>
                    <a:pt x="186" y="2693"/>
                  </a:lnTo>
                  <a:lnTo>
                    <a:pt x="156" y="2628"/>
                  </a:lnTo>
                  <a:lnTo>
                    <a:pt x="127" y="2556"/>
                  </a:lnTo>
                  <a:lnTo>
                    <a:pt x="103" y="2480"/>
                  </a:lnTo>
                  <a:lnTo>
                    <a:pt x="79" y="2400"/>
                  </a:lnTo>
                  <a:lnTo>
                    <a:pt x="59" y="2314"/>
                  </a:lnTo>
                  <a:lnTo>
                    <a:pt x="42" y="2223"/>
                  </a:lnTo>
                  <a:lnTo>
                    <a:pt x="27" y="2126"/>
                  </a:lnTo>
                  <a:lnTo>
                    <a:pt x="15" y="2026"/>
                  </a:lnTo>
                  <a:lnTo>
                    <a:pt x="7" y="1922"/>
                  </a:lnTo>
                  <a:lnTo>
                    <a:pt x="2" y="1812"/>
                  </a:lnTo>
                  <a:lnTo>
                    <a:pt x="0" y="1698"/>
                  </a:lnTo>
                  <a:lnTo>
                    <a:pt x="2" y="1587"/>
                  </a:lnTo>
                  <a:lnTo>
                    <a:pt x="7" y="1480"/>
                  </a:lnTo>
                  <a:lnTo>
                    <a:pt x="15" y="1377"/>
                  </a:lnTo>
                  <a:lnTo>
                    <a:pt x="28" y="1279"/>
                  </a:lnTo>
                  <a:lnTo>
                    <a:pt x="42" y="1184"/>
                  </a:lnTo>
                  <a:lnTo>
                    <a:pt x="58" y="1093"/>
                  </a:lnTo>
                  <a:lnTo>
                    <a:pt x="78" y="1006"/>
                  </a:lnTo>
                  <a:lnTo>
                    <a:pt x="100" y="924"/>
                  </a:lnTo>
                  <a:lnTo>
                    <a:pt x="122" y="845"/>
                  </a:lnTo>
                  <a:lnTo>
                    <a:pt x="148" y="770"/>
                  </a:lnTo>
                  <a:lnTo>
                    <a:pt x="174" y="698"/>
                  </a:lnTo>
                  <a:lnTo>
                    <a:pt x="202" y="631"/>
                  </a:lnTo>
                  <a:lnTo>
                    <a:pt x="229" y="566"/>
                  </a:lnTo>
                  <a:lnTo>
                    <a:pt x="259" y="507"/>
                  </a:lnTo>
                  <a:lnTo>
                    <a:pt x="288" y="450"/>
                  </a:lnTo>
                  <a:lnTo>
                    <a:pt x="318" y="396"/>
                  </a:lnTo>
                  <a:lnTo>
                    <a:pt x="348" y="347"/>
                  </a:lnTo>
                  <a:lnTo>
                    <a:pt x="378" y="301"/>
                  </a:lnTo>
                  <a:lnTo>
                    <a:pt x="406" y="258"/>
                  </a:lnTo>
                  <a:lnTo>
                    <a:pt x="435" y="219"/>
                  </a:lnTo>
                  <a:lnTo>
                    <a:pt x="462" y="183"/>
                  </a:lnTo>
                  <a:lnTo>
                    <a:pt x="489" y="151"/>
                  </a:lnTo>
                  <a:lnTo>
                    <a:pt x="514" y="122"/>
                  </a:lnTo>
                  <a:lnTo>
                    <a:pt x="537" y="95"/>
                  </a:lnTo>
                  <a:lnTo>
                    <a:pt x="559" y="73"/>
                  </a:lnTo>
                  <a:lnTo>
                    <a:pt x="577" y="53"/>
                  </a:lnTo>
                  <a:lnTo>
                    <a:pt x="595" y="37"/>
                  </a:lnTo>
                  <a:lnTo>
                    <a:pt x="609" y="24"/>
                  </a:lnTo>
                  <a:lnTo>
                    <a:pt x="621" y="13"/>
                  </a:lnTo>
                  <a:lnTo>
                    <a:pt x="629" y="6"/>
                  </a:lnTo>
                  <a:lnTo>
                    <a:pt x="635" y="1"/>
                  </a:lnTo>
                  <a:lnTo>
                    <a:pt x="6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4" name="Freeform 320"/>
            <p:cNvSpPr>
              <a:spLocks/>
            </p:cNvSpPr>
            <p:nvPr/>
          </p:nvSpPr>
          <p:spPr bwMode="auto">
            <a:xfrm>
              <a:off x="5905500" y="4935538"/>
              <a:ext cx="493713" cy="841375"/>
            </a:xfrm>
            <a:custGeom>
              <a:avLst/>
              <a:gdLst>
                <a:gd name="T0" fmla="*/ 344 w 623"/>
                <a:gd name="T1" fmla="*/ 0 h 1059"/>
                <a:gd name="T2" fmla="*/ 421 w 623"/>
                <a:gd name="T3" fmla="*/ 0 h 1059"/>
                <a:gd name="T4" fmla="*/ 438 w 623"/>
                <a:gd name="T5" fmla="*/ 88 h 1059"/>
                <a:gd name="T6" fmla="*/ 457 w 623"/>
                <a:gd name="T7" fmla="*/ 173 h 1059"/>
                <a:gd name="T8" fmla="*/ 479 w 623"/>
                <a:gd name="T9" fmla="*/ 255 h 1059"/>
                <a:gd name="T10" fmla="*/ 502 w 623"/>
                <a:gd name="T11" fmla="*/ 331 h 1059"/>
                <a:gd name="T12" fmla="*/ 529 w 623"/>
                <a:gd name="T13" fmla="*/ 405 h 1059"/>
                <a:gd name="T14" fmla="*/ 558 w 623"/>
                <a:gd name="T15" fmla="*/ 475 h 1059"/>
                <a:gd name="T16" fmla="*/ 590 w 623"/>
                <a:gd name="T17" fmla="*/ 540 h 1059"/>
                <a:gd name="T18" fmla="*/ 623 w 623"/>
                <a:gd name="T19" fmla="*/ 601 h 1059"/>
                <a:gd name="T20" fmla="*/ 0 w 623"/>
                <a:gd name="T21" fmla="*/ 1059 h 1059"/>
                <a:gd name="T22" fmla="*/ 0 w 623"/>
                <a:gd name="T23" fmla="*/ 291 h 1059"/>
                <a:gd name="T24" fmla="*/ 3 w 623"/>
                <a:gd name="T25" fmla="*/ 252 h 1059"/>
                <a:gd name="T26" fmla="*/ 12 w 623"/>
                <a:gd name="T27" fmla="*/ 214 h 1059"/>
                <a:gd name="T28" fmla="*/ 27 w 623"/>
                <a:gd name="T29" fmla="*/ 178 h 1059"/>
                <a:gd name="T30" fmla="*/ 46 w 623"/>
                <a:gd name="T31" fmla="*/ 144 h 1059"/>
                <a:gd name="T32" fmla="*/ 71 w 623"/>
                <a:gd name="T33" fmla="*/ 113 h 1059"/>
                <a:gd name="T34" fmla="*/ 101 w 623"/>
                <a:gd name="T35" fmla="*/ 85 h 1059"/>
                <a:gd name="T36" fmla="*/ 134 w 623"/>
                <a:gd name="T37" fmla="*/ 60 h 1059"/>
                <a:gd name="T38" fmla="*/ 170 w 623"/>
                <a:gd name="T39" fmla="*/ 40 h 1059"/>
                <a:gd name="T40" fmla="*/ 210 w 623"/>
                <a:gd name="T41" fmla="*/ 22 h 1059"/>
                <a:gd name="T42" fmla="*/ 252 w 623"/>
                <a:gd name="T43" fmla="*/ 10 h 1059"/>
                <a:gd name="T44" fmla="*/ 298 w 623"/>
                <a:gd name="T45" fmla="*/ 2 h 1059"/>
                <a:gd name="T46" fmla="*/ 344 w 623"/>
                <a:gd name="T47" fmla="*/ 0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23" h="1059">
                  <a:moveTo>
                    <a:pt x="344" y="0"/>
                  </a:moveTo>
                  <a:lnTo>
                    <a:pt x="421" y="0"/>
                  </a:lnTo>
                  <a:lnTo>
                    <a:pt x="438" y="88"/>
                  </a:lnTo>
                  <a:lnTo>
                    <a:pt x="457" y="173"/>
                  </a:lnTo>
                  <a:lnTo>
                    <a:pt x="479" y="255"/>
                  </a:lnTo>
                  <a:lnTo>
                    <a:pt x="502" y="331"/>
                  </a:lnTo>
                  <a:lnTo>
                    <a:pt x="529" y="405"/>
                  </a:lnTo>
                  <a:lnTo>
                    <a:pt x="558" y="475"/>
                  </a:lnTo>
                  <a:lnTo>
                    <a:pt x="590" y="540"/>
                  </a:lnTo>
                  <a:lnTo>
                    <a:pt x="623" y="601"/>
                  </a:lnTo>
                  <a:lnTo>
                    <a:pt x="0" y="1059"/>
                  </a:lnTo>
                  <a:lnTo>
                    <a:pt x="0" y="291"/>
                  </a:lnTo>
                  <a:lnTo>
                    <a:pt x="3" y="252"/>
                  </a:lnTo>
                  <a:lnTo>
                    <a:pt x="12" y="214"/>
                  </a:lnTo>
                  <a:lnTo>
                    <a:pt x="27" y="178"/>
                  </a:lnTo>
                  <a:lnTo>
                    <a:pt x="46" y="144"/>
                  </a:lnTo>
                  <a:lnTo>
                    <a:pt x="71" y="113"/>
                  </a:lnTo>
                  <a:lnTo>
                    <a:pt x="101" y="85"/>
                  </a:lnTo>
                  <a:lnTo>
                    <a:pt x="134" y="60"/>
                  </a:lnTo>
                  <a:lnTo>
                    <a:pt x="170" y="40"/>
                  </a:lnTo>
                  <a:lnTo>
                    <a:pt x="210" y="22"/>
                  </a:lnTo>
                  <a:lnTo>
                    <a:pt x="252" y="10"/>
                  </a:lnTo>
                  <a:lnTo>
                    <a:pt x="298" y="2"/>
                  </a:lnTo>
                  <a:lnTo>
                    <a:pt x="3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5" name="Freeform 321"/>
            <p:cNvSpPr>
              <a:spLocks/>
            </p:cNvSpPr>
            <p:nvPr/>
          </p:nvSpPr>
          <p:spPr bwMode="auto">
            <a:xfrm>
              <a:off x="7239000" y="4935538"/>
              <a:ext cx="495300" cy="841375"/>
            </a:xfrm>
            <a:custGeom>
              <a:avLst/>
              <a:gdLst>
                <a:gd name="T0" fmla="*/ 202 w 623"/>
                <a:gd name="T1" fmla="*/ 0 h 1059"/>
                <a:gd name="T2" fmla="*/ 279 w 623"/>
                <a:gd name="T3" fmla="*/ 0 h 1059"/>
                <a:gd name="T4" fmla="*/ 326 w 623"/>
                <a:gd name="T5" fmla="*/ 2 h 1059"/>
                <a:gd name="T6" fmla="*/ 371 w 623"/>
                <a:gd name="T7" fmla="*/ 10 h 1059"/>
                <a:gd name="T8" fmla="*/ 413 w 623"/>
                <a:gd name="T9" fmla="*/ 22 h 1059"/>
                <a:gd name="T10" fmla="*/ 453 w 623"/>
                <a:gd name="T11" fmla="*/ 40 h 1059"/>
                <a:gd name="T12" fmla="*/ 489 w 623"/>
                <a:gd name="T13" fmla="*/ 60 h 1059"/>
                <a:gd name="T14" fmla="*/ 522 w 623"/>
                <a:gd name="T15" fmla="*/ 85 h 1059"/>
                <a:gd name="T16" fmla="*/ 551 w 623"/>
                <a:gd name="T17" fmla="*/ 113 h 1059"/>
                <a:gd name="T18" fmla="*/ 576 w 623"/>
                <a:gd name="T19" fmla="*/ 144 h 1059"/>
                <a:gd name="T20" fmla="*/ 596 w 623"/>
                <a:gd name="T21" fmla="*/ 178 h 1059"/>
                <a:gd name="T22" fmla="*/ 611 w 623"/>
                <a:gd name="T23" fmla="*/ 214 h 1059"/>
                <a:gd name="T24" fmla="*/ 620 w 623"/>
                <a:gd name="T25" fmla="*/ 252 h 1059"/>
                <a:gd name="T26" fmla="*/ 623 w 623"/>
                <a:gd name="T27" fmla="*/ 291 h 1059"/>
                <a:gd name="T28" fmla="*/ 623 w 623"/>
                <a:gd name="T29" fmla="*/ 1059 h 1059"/>
                <a:gd name="T30" fmla="*/ 0 w 623"/>
                <a:gd name="T31" fmla="*/ 601 h 1059"/>
                <a:gd name="T32" fmla="*/ 33 w 623"/>
                <a:gd name="T33" fmla="*/ 540 h 1059"/>
                <a:gd name="T34" fmla="*/ 65 w 623"/>
                <a:gd name="T35" fmla="*/ 475 h 1059"/>
                <a:gd name="T36" fmla="*/ 94 w 623"/>
                <a:gd name="T37" fmla="*/ 405 h 1059"/>
                <a:gd name="T38" fmla="*/ 121 w 623"/>
                <a:gd name="T39" fmla="*/ 331 h 1059"/>
                <a:gd name="T40" fmla="*/ 144 w 623"/>
                <a:gd name="T41" fmla="*/ 255 h 1059"/>
                <a:gd name="T42" fmla="*/ 166 w 623"/>
                <a:gd name="T43" fmla="*/ 173 h 1059"/>
                <a:gd name="T44" fmla="*/ 186 w 623"/>
                <a:gd name="T45" fmla="*/ 88 h 1059"/>
                <a:gd name="T46" fmla="*/ 202 w 623"/>
                <a:gd name="T47" fmla="*/ 0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23" h="1059">
                  <a:moveTo>
                    <a:pt x="202" y="0"/>
                  </a:moveTo>
                  <a:lnTo>
                    <a:pt x="279" y="0"/>
                  </a:lnTo>
                  <a:lnTo>
                    <a:pt x="326" y="2"/>
                  </a:lnTo>
                  <a:lnTo>
                    <a:pt x="371" y="10"/>
                  </a:lnTo>
                  <a:lnTo>
                    <a:pt x="413" y="22"/>
                  </a:lnTo>
                  <a:lnTo>
                    <a:pt x="453" y="40"/>
                  </a:lnTo>
                  <a:lnTo>
                    <a:pt x="489" y="60"/>
                  </a:lnTo>
                  <a:lnTo>
                    <a:pt x="522" y="85"/>
                  </a:lnTo>
                  <a:lnTo>
                    <a:pt x="551" y="113"/>
                  </a:lnTo>
                  <a:lnTo>
                    <a:pt x="576" y="144"/>
                  </a:lnTo>
                  <a:lnTo>
                    <a:pt x="596" y="178"/>
                  </a:lnTo>
                  <a:lnTo>
                    <a:pt x="611" y="214"/>
                  </a:lnTo>
                  <a:lnTo>
                    <a:pt x="620" y="252"/>
                  </a:lnTo>
                  <a:lnTo>
                    <a:pt x="623" y="291"/>
                  </a:lnTo>
                  <a:lnTo>
                    <a:pt x="623" y="1059"/>
                  </a:lnTo>
                  <a:lnTo>
                    <a:pt x="0" y="601"/>
                  </a:lnTo>
                  <a:lnTo>
                    <a:pt x="33" y="540"/>
                  </a:lnTo>
                  <a:lnTo>
                    <a:pt x="65" y="475"/>
                  </a:lnTo>
                  <a:lnTo>
                    <a:pt x="94" y="405"/>
                  </a:lnTo>
                  <a:lnTo>
                    <a:pt x="121" y="331"/>
                  </a:lnTo>
                  <a:lnTo>
                    <a:pt x="144" y="255"/>
                  </a:lnTo>
                  <a:lnTo>
                    <a:pt x="166" y="173"/>
                  </a:lnTo>
                  <a:lnTo>
                    <a:pt x="186" y="88"/>
                  </a:lnTo>
                  <a:lnTo>
                    <a:pt x="2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26" name="Freeform 332"/>
          <p:cNvSpPr>
            <a:spLocks noChangeAspect="1"/>
          </p:cNvSpPr>
          <p:nvPr userDrawn="1"/>
        </p:nvSpPr>
        <p:spPr bwMode="auto">
          <a:xfrm>
            <a:off x="5119614" y="2837517"/>
            <a:ext cx="401005" cy="391849"/>
          </a:xfrm>
          <a:custGeom>
            <a:avLst/>
            <a:gdLst>
              <a:gd name="T0" fmla="*/ 3972 w 4600"/>
              <a:gd name="T1" fmla="*/ 16 h 4494"/>
              <a:gd name="T2" fmla="*/ 4188 w 4600"/>
              <a:gd name="T3" fmla="*/ 95 h 4494"/>
              <a:gd name="T4" fmla="*/ 4370 w 4600"/>
              <a:gd name="T5" fmla="*/ 229 h 4494"/>
              <a:gd name="T6" fmla="*/ 4506 w 4600"/>
              <a:gd name="T7" fmla="*/ 410 h 4494"/>
              <a:gd name="T8" fmla="*/ 4585 w 4600"/>
              <a:gd name="T9" fmla="*/ 626 h 4494"/>
              <a:gd name="T10" fmla="*/ 4596 w 4600"/>
              <a:gd name="T11" fmla="*/ 864 h 4494"/>
              <a:gd name="T12" fmla="*/ 4539 w 4600"/>
              <a:gd name="T13" fmla="*/ 1087 h 4494"/>
              <a:gd name="T14" fmla="*/ 4421 w 4600"/>
              <a:gd name="T15" fmla="*/ 1280 h 4494"/>
              <a:gd name="T16" fmla="*/ 4254 w 4600"/>
              <a:gd name="T17" fmla="*/ 1431 h 4494"/>
              <a:gd name="T18" fmla="*/ 4048 w 4600"/>
              <a:gd name="T19" fmla="*/ 1529 h 4494"/>
              <a:gd name="T20" fmla="*/ 3813 w 4600"/>
              <a:gd name="T21" fmla="*/ 1565 h 4494"/>
              <a:gd name="T22" fmla="*/ 3571 w 4600"/>
              <a:gd name="T23" fmla="*/ 1528 h 4494"/>
              <a:gd name="T24" fmla="*/ 3359 w 4600"/>
              <a:gd name="T25" fmla="*/ 1421 h 4494"/>
              <a:gd name="T26" fmla="*/ 1567 w 4600"/>
              <a:gd name="T27" fmla="*/ 2125 h 4494"/>
              <a:gd name="T28" fmla="*/ 1572 w 4600"/>
              <a:gd name="T29" fmla="*/ 2299 h 4494"/>
              <a:gd name="T30" fmla="*/ 3300 w 4600"/>
              <a:gd name="T31" fmla="*/ 3119 h 4494"/>
              <a:gd name="T32" fmla="*/ 3497 w 4600"/>
              <a:gd name="T33" fmla="*/ 2995 h 4494"/>
              <a:gd name="T34" fmla="*/ 3730 w 4600"/>
              <a:gd name="T35" fmla="*/ 2934 h 4494"/>
              <a:gd name="T36" fmla="*/ 3972 w 4600"/>
              <a:gd name="T37" fmla="*/ 2945 h 4494"/>
              <a:gd name="T38" fmla="*/ 4188 w 4600"/>
              <a:gd name="T39" fmla="*/ 3023 h 4494"/>
              <a:gd name="T40" fmla="*/ 4370 w 4600"/>
              <a:gd name="T41" fmla="*/ 3158 h 4494"/>
              <a:gd name="T42" fmla="*/ 4506 w 4600"/>
              <a:gd name="T43" fmla="*/ 3338 h 4494"/>
              <a:gd name="T44" fmla="*/ 4585 w 4600"/>
              <a:gd name="T45" fmla="*/ 3554 h 4494"/>
              <a:gd name="T46" fmla="*/ 4596 w 4600"/>
              <a:gd name="T47" fmla="*/ 3792 h 4494"/>
              <a:gd name="T48" fmla="*/ 4539 w 4600"/>
              <a:gd name="T49" fmla="*/ 4016 h 4494"/>
              <a:gd name="T50" fmla="*/ 4421 w 4600"/>
              <a:gd name="T51" fmla="*/ 4208 h 4494"/>
              <a:gd name="T52" fmla="*/ 4254 w 4600"/>
              <a:gd name="T53" fmla="*/ 4361 h 4494"/>
              <a:gd name="T54" fmla="*/ 4048 w 4600"/>
              <a:gd name="T55" fmla="*/ 4459 h 4494"/>
              <a:gd name="T56" fmla="*/ 3813 w 4600"/>
              <a:gd name="T57" fmla="*/ 4494 h 4494"/>
              <a:gd name="T58" fmla="*/ 3579 w 4600"/>
              <a:gd name="T59" fmla="*/ 4459 h 4494"/>
              <a:gd name="T60" fmla="*/ 3373 w 4600"/>
              <a:gd name="T61" fmla="*/ 4361 h 4494"/>
              <a:gd name="T62" fmla="*/ 3205 w 4600"/>
              <a:gd name="T63" fmla="*/ 4208 h 4494"/>
              <a:gd name="T64" fmla="*/ 3088 w 4600"/>
              <a:gd name="T65" fmla="*/ 4016 h 4494"/>
              <a:gd name="T66" fmla="*/ 3029 w 4600"/>
              <a:gd name="T67" fmla="*/ 3792 h 4494"/>
              <a:gd name="T68" fmla="*/ 3035 w 4600"/>
              <a:gd name="T69" fmla="*/ 3594 h 4494"/>
              <a:gd name="T70" fmla="*/ 1240 w 4600"/>
              <a:gd name="T71" fmla="*/ 2880 h 4494"/>
              <a:gd name="T72" fmla="*/ 1029 w 4600"/>
              <a:gd name="T73" fmla="*/ 2985 h 4494"/>
              <a:gd name="T74" fmla="*/ 787 w 4600"/>
              <a:gd name="T75" fmla="*/ 3022 h 4494"/>
              <a:gd name="T76" fmla="*/ 554 w 4600"/>
              <a:gd name="T77" fmla="*/ 2988 h 4494"/>
              <a:gd name="T78" fmla="*/ 348 w 4600"/>
              <a:gd name="T79" fmla="*/ 2888 h 4494"/>
              <a:gd name="T80" fmla="*/ 180 w 4600"/>
              <a:gd name="T81" fmla="*/ 2737 h 4494"/>
              <a:gd name="T82" fmla="*/ 61 w 4600"/>
              <a:gd name="T83" fmla="*/ 2545 h 4494"/>
              <a:gd name="T84" fmla="*/ 4 w 4600"/>
              <a:gd name="T85" fmla="*/ 2320 h 4494"/>
              <a:gd name="T86" fmla="*/ 15 w 4600"/>
              <a:gd name="T87" fmla="*/ 2083 h 4494"/>
              <a:gd name="T88" fmla="*/ 96 w 4600"/>
              <a:gd name="T89" fmla="*/ 1867 h 4494"/>
              <a:gd name="T90" fmla="*/ 230 w 4600"/>
              <a:gd name="T91" fmla="*/ 1687 h 4494"/>
              <a:gd name="T92" fmla="*/ 412 w 4600"/>
              <a:gd name="T93" fmla="*/ 1552 h 4494"/>
              <a:gd name="T94" fmla="*/ 628 w 4600"/>
              <a:gd name="T95" fmla="*/ 1474 h 4494"/>
              <a:gd name="T96" fmla="*/ 872 w 4600"/>
              <a:gd name="T97" fmla="*/ 1463 h 4494"/>
              <a:gd name="T98" fmla="*/ 1105 w 4600"/>
              <a:gd name="T99" fmla="*/ 1524 h 4494"/>
              <a:gd name="T100" fmla="*/ 1303 w 4600"/>
              <a:gd name="T101" fmla="*/ 1649 h 4494"/>
              <a:gd name="T102" fmla="*/ 3028 w 4600"/>
              <a:gd name="T103" fmla="*/ 841 h 4494"/>
              <a:gd name="T104" fmla="*/ 3042 w 4600"/>
              <a:gd name="T105" fmla="*/ 626 h 4494"/>
              <a:gd name="T106" fmla="*/ 3121 w 4600"/>
              <a:gd name="T107" fmla="*/ 410 h 4494"/>
              <a:gd name="T108" fmla="*/ 3255 w 4600"/>
              <a:gd name="T109" fmla="*/ 229 h 4494"/>
              <a:gd name="T110" fmla="*/ 3437 w 4600"/>
              <a:gd name="T111" fmla="*/ 95 h 4494"/>
              <a:gd name="T112" fmla="*/ 3654 w 4600"/>
              <a:gd name="T113" fmla="*/ 16 h 44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600" h="4494">
                <a:moveTo>
                  <a:pt x="3813" y="0"/>
                </a:moveTo>
                <a:lnTo>
                  <a:pt x="3893" y="4"/>
                </a:lnTo>
                <a:lnTo>
                  <a:pt x="3972" y="16"/>
                </a:lnTo>
                <a:lnTo>
                  <a:pt x="4048" y="36"/>
                </a:lnTo>
                <a:lnTo>
                  <a:pt x="4119" y="63"/>
                </a:lnTo>
                <a:lnTo>
                  <a:pt x="4188" y="95"/>
                </a:lnTo>
                <a:lnTo>
                  <a:pt x="4254" y="134"/>
                </a:lnTo>
                <a:lnTo>
                  <a:pt x="4314" y="179"/>
                </a:lnTo>
                <a:lnTo>
                  <a:pt x="4370" y="229"/>
                </a:lnTo>
                <a:lnTo>
                  <a:pt x="4421" y="284"/>
                </a:lnTo>
                <a:lnTo>
                  <a:pt x="4466" y="346"/>
                </a:lnTo>
                <a:lnTo>
                  <a:pt x="4506" y="410"/>
                </a:lnTo>
                <a:lnTo>
                  <a:pt x="4539" y="478"/>
                </a:lnTo>
                <a:lnTo>
                  <a:pt x="4566" y="551"/>
                </a:lnTo>
                <a:lnTo>
                  <a:pt x="4585" y="626"/>
                </a:lnTo>
                <a:lnTo>
                  <a:pt x="4596" y="703"/>
                </a:lnTo>
                <a:lnTo>
                  <a:pt x="4600" y="782"/>
                </a:lnTo>
                <a:lnTo>
                  <a:pt x="4596" y="864"/>
                </a:lnTo>
                <a:lnTo>
                  <a:pt x="4585" y="940"/>
                </a:lnTo>
                <a:lnTo>
                  <a:pt x="4566" y="1016"/>
                </a:lnTo>
                <a:lnTo>
                  <a:pt x="4539" y="1087"/>
                </a:lnTo>
                <a:lnTo>
                  <a:pt x="4506" y="1155"/>
                </a:lnTo>
                <a:lnTo>
                  <a:pt x="4466" y="1221"/>
                </a:lnTo>
                <a:lnTo>
                  <a:pt x="4421" y="1280"/>
                </a:lnTo>
                <a:lnTo>
                  <a:pt x="4370" y="1336"/>
                </a:lnTo>
                <a:lnTo>
                  <a:pt x="4314" y="1387"/>
                </a:lnTo>
                <a:lnTo>
                  <a:pt x="4254" y="1431"/>
                </a:lnTo>
                <a:lnTo>
                  <a:pt x="4188" y="1471"/>
                </a:lnTo>
                <a:lnTo>
                  <a:pt x="4119" y="1504"/>
                </a:lnTo>
                <a:lnTo>
                  <a:pt x="4048" y="1529"/>
                </a:lnTo>
                <a:lnTo>
                  <a:pt x="3972" y="1549"/>
                </a:lnTo>
                <a:lnTo>
                  <a:pt x="3893" y="1561"/>
                </a:lnTo>
                <a:lnTo>
                  <a:pt x="3813" y="1565"/>
                </a:lnTo>
                <a:lnTo>
                  <a:pt x="3730" y="1561"/>
                </a:lnTo>
                <a:lnTo>
                  <a:pt x="3648" y="1548"/>
                </a:lnTo>
                <a:lnTo>
                  <a:pt x="3571" y="1528"/>
                </a:lnTo>
                <a:lnTo>
                  <a:pt x="3496" y="1499"/>
                </a:lnTo>
                <a:lnTo>
                  <a:pt x="3424" y="1464"/>
                </a:lnTo>
                <a:lnTo>
                  <a:pt x="3359" y="1421"/>
                </a:lnTo>
                <a:lnTo>
                  <a:pt x="3297" y="1373"/>
                </a:lnTo>
                <a:lnTo>
                  <a:pt x="3241" y="1319"/>
                </a:lnTo>
                <a:lnTo>
                  <a:pt x="1567" y="2125"/>
                </a:lnTo>
                <a:lnTo>
                  <a:pt x="1572" y="2182"/>
                </a:lnTo>
                <a:lnTo>
                  <a:pt x="1575" y="2241"/>
                </a:lnTo>
                <a:lnTo>
                  <a:pt x="1572" y="2299"/>
                </a:lnTo>
                <a:lnTo>
                  <a:pt x="1565" y="2357"/>
                </a:lnTo>
                <a:lnTo>
                  <a:pt x="3242" y="3173"/>
                </a:lnTo>
                <a:lnTo>
                  <a:pt x="3300" y="3119"/>
                </a:lnTo>
                <a:lnTo>
                  <a:pt x="3361" y="3072"/>
                </a:lnTo>
                <a:lnTo>
                  <a:pt x="3427" y="3029"/>
                </a:lnTo>
                <a:lnTo>
                  <a:pt x="3497" y="2995"/>
                </a:lnTo>
                <a:lnTo>
                  <a:pt x="3572" y="2966"/>
                </a:lnTo>
                <a:lnTo>
                  <a:pt x="3649" y="2946"/>
                </a:lnTo>
                <a:lnTo>
                  <a:pt x="3730" y="2934"/>
                </a:lnTo>
                <a:lnTo>
                  <a:pt x="3813" y="2929"/>
                </a:lnTo>
                <a:lnTo>
                  <a:pt x="3893" y="2932"/>
                </a:lnTo>
                <a:lnTo>
                  <a:pt x="3972" y="2945"/>
                </a:lnTo>
                <a:lnTo>
                  <a:pt x="4048" y="2963"/>
                </a:lnTo>
                <a:lnTo>
                  <a:pt x="4119" y="2991"/>
                </a:lnTo>
                <a:lnTo>
                  <a:pt x="4188" y="3023"/>
                </a:lnTo>
                <a:lnTo>
                  <a:pt x="4254" y="3063"/>
                </a:lnTo>
                <a:lnTo>
                  <a:pt x="4314" y="3107"/>
                </a:lnTo>
                <a:lnTo>
                  <a:pt x="4370" y="3158"/>
                </a:lnTo>
                <a:lnTo>
                  <a:pt x="4421" y="3214"/>
                </a:lnTo>
                <a:lnTo>
                  <a:pt x="4466" y="3274"/>
                </a:lnTo>
                <a:lnTo>
                  <a:pt x="4506" y="3338"/>
                </a:lnTo>
                <a:lnTo>
                  <a:pt x="4539" y="3406"/>
                </a:lnTo>
                <a:lnTo>
                  <a:pt x="4566" y="3479"/>
                </a:lnTo>
                <a:lnTo>
                  <a:pt x="4585" y="3554"/>
                </a:lnTo>
                <a:lnTo>
                  <a:pt x="4596" y="3631"/>
                </a:lnTo>
                <a:lnTo>
                  <a:pt x="4600" y="3710"/>
                </a:lnTo>
                <a:lnTo>
                  <a:pt x="4596" y="3792"/>
                </a:lnTo>
                <a:lnTo>
                  <a:pt x="4585" y="3868"/>
                </a:lnTo>
                <a:lnTo>
                  <a:pt x="4566" y="3944"/>
                </a:lnTo>
                <a:lnTo>
                  <a:pt x="4539" y="4016"/>
                </a:lnTo>
                <a:lnTo>
                  <a:pt x="4506" y="4085"/>
                </a:lnTo>
                <a:lnTo>
                  <a:pt x="4466" y="4149"/>
                </a:lnTo>
                <a:lnTo>
                  <a:pt x="4421" y="4208"/>
                </a:lnTo>
                <a:lnTo>
                  <a:pt x="4370" y="4264"/>
                </a:lnTo>
                <a:lnTo>
                  <a:pt x="4314" y="4315"/>
                </a:lnTo>
                <a:lnTo>
                  <a:pt x="4254" y="4361"/>
                </a:lnTo>
                <a:lnTo>
                  <a:pt x="4188" y="4399"/>
                </a:lnTo>
                <a:lnTo>
                  <a:pt x="4119" y="4432"/>
                </a:lnTo>
                <a:lnTo>
                  <a:pt x="4048" y="4459"/>
                </a:lnTo>
                <a:lnTo>
                  <a:pt x="3972" y="4477"/>
                </a:lnTo>
                <a:lnTo>
                  <a:pt x="3893" y="4490"/>
                </a:lnTo>
                <a:lnTo>
                  <a:pt x="3813" y="4494"/>
                </a:lnTo>
                <a:lnTo>
                  <a:pt x="3732" y="4490"/>
                </a:lnTo>
                <a:lnTo>
                  <a:pt x="3654" y="4477"/>
                </a:lnTo>
                <a:lnTo>
                  <a:pt x="3579" y="4459"/>
                </a:lnTo>
                <a:lnTo>
                  <a:pt x="3506" y="4432"/>
                </a:lnTo>
                <a:lnTo>
                  <a:pt x="3437" y="4399"/>
                </a:lnTo>
                <a:lnTo>
                  <a:pt x="3373" y="4361"/>
                </a:lnTo>
                <a:lnTo>
                  <a:pt x="3311" y="4315"/>
                </a:lnTo>
                <a:lnTo>
                  <a:pt x="3255" y="4264"/>
                </a:lnTo>
                <a:lnTo>
                  <a:pt x="3205" y="4208"/>
                </a:lnTo>
                <a:lnTo>
                  <a:pt x="3159" y="4149"/>
                </a:lnTo>
                <a:lnTo>
                  <a:pt x="3121" y="4085"/>
                </a:lnTo>
                <a:lnTo>
                  <a:pt x="3088" y="4016"/>
                </a:lnTo>
                <a:lnTo>
                  <a:pt x="3061" y="3944"/>
                </a:lnTo>
                <a:lnTo>
                  <a:pt x="3042" y="3868"/>
                </a:lnTo>
                <a:lnTo>
                  <a:pt x="3029" y="3792"/>
                </a:lnTo>
                <a:lnTo>
                  <a:pt x="3025" y="3710"/>
                </a:lnTo>
                <a:lnTo>
                  <a:pt x="3028" y="3652"/>
                </a:lnTo>
                <a:lnTo>
                  <a:pt x="3035" y="3594"/>
                </a:lnTo>
                <a:lnTo>
                  <a:pt x="1357" y="2779"/>
                </a:lnTo>
                <a:lnTo>
                  <a:pt x="1302" y="2833"/>
                </a:lnTo>
                <a:lnTo>
                  <a:pt x="1240" y="2880"/>
                </a:lnTo>
                <a:lnTo>
                  <a:pt x="1174" y="2922"/>
                </a:lnTo>
                <a:lnTo>
                  <a:pt x="1103" y="2956"/>
                </a:lnTo>
                <a:lnTo>
                  <a:pt x="1029" y="2985"/>
                </a:lnTo>
                <a:lnTo>
                  <a:pt x="952" y="3005"/>
                </a:lnTo>
                <a:lnTo>
                  <a:pt x="870" y="3018"/>
                </a:lnTo>
                <a:lnTo>
                  <a:pt x="787" y="3022"/>
                </a:lnTo>
                <a:lnTo>
                  <a:pt x="707" y="3019"/>
                </a:lnTo>
                <a:lnTo>
                  <a:pt x="628" y="3006"/>
                </a:lnTo>
                <a:lnTo>
                  <a:pt x="554" y="2988"/>
                </a:lnTo>
                <a:lnTo>
                  <a:pt x="481" y="2961"/>
                </a:lnTo>
                <a:lnTo>
                  <a:pt x="412" y="2928"/>
                </a:lnTo>
                <a:lnTo>
                  <a:pt x="348" y="2888"/>
                </a:lnTo>
                <a:lnTo>
                  <a:pt x="286" y="2844"/>
                </a:lnTo>
                <a:lnTo>
                  <a:pt x="230" y="2793"/>
                </a:lnTo>
                <a:lnTo>
                  <a:pt x="180" y="2737"/>
                </a:lnTo>
                <a:lnTo>
                  <a:pt x="134" y="2678"/>
                </a:lnTo>
                <a:lnTo>
                  <a:pt x="96" y="2613"/>
                </a:lnTo>
                <a:lnTo>
                  <a:pt x="61" y="2545"/>
                </a:lnTo>
                <a:lnTo>
                  <a:pt x="35" y="2473"/>
                </a:lnTo>
                <a:lnTo>
                  <a:pt x="15" y="2397"/>
                </a:lnTo>
                <a:lnTo>
                  <a:pt x="4" y="2320"/>
                </a:lnTo>
                <a:lnTo>
                  <a:pt x="0" y="2241"/>
                </a:lnTo>
                <a:lnTo>
                  <a:pt x="4" y="2160"/>
                </a:lnTo>
                <a:lnTo>
                  <a:pt x="15" y="2083"/>
                </a:lnTo>
                <a:lnTo>
                  <a:pt x="35" y="2007"/>
                </a:lnTo>
                <a:lnTo>
                  <a:pt x="61" y="1935"/>
                </a:lnTo>
                <a:lnTo>
                  <a:pt x="96" y="1867"/>
                </a:lnTo>
                <a:lnTo>
                  <a:pt x="134" y="1803"/>
                </a:lnTo>
                <a:lnTo>
                  <a:pt x="180" y="1743"/>
                </a:lnTo>
                <a:lnTo>
                  <a:pt x="230" y="1687"/>
                </a:lnTo>
                <a:lnTo>
                  <a:pt x="286" y="1636"/>
                </a:lnTo>
                <a:lnTo>
                  <a:pt x="348" y="1591"/>
                </a:lnTo>
                <a:lnTo>
                  <a:pt x="412" y="1552"/>
                </a:lnTo>
                <a:lnTo>
                  <a:pt x="481" y="1519"/>
                </a:lnTo>
                <a:lnTo>
                  <a:pt x="554" y="1492"/>
                </a:lnTo>
                <a:lnTo>
                  <a:pt x="628" y="1474"/>
                </a:lnTo>
                <a:lnTo>
                  <a:pt x="707" y="1461"/>
                </a:lnTo>
                <a:lnTo>
                  <a:pt x="787" y="1457"/>
                </a:lnTo>
                <a:lnTo>
                  <a:pt x="872" y="1463"/>
                </a:lnTo>
                <a:lnTo>
                  <a:pt x="952" y="1475"/>
                </a:lnTo>
                <a:lnTo>
                  <a:pt x="1031" y="1495"/>
                </a:lnTo>
                <a:lnTo>
                  <a:pt x="1105" y="1524"/>
                </a:lnTo>
                <a:lnTo>
                  <a:pt x="1176" y="1559"/>
                </a:lnTo>
                <a:lnTo>
                  <a:pt x="1241" y="1602"/>
                </a:lnTo>
                <a:lnTo>
                  <a:pt x="1303" y="1649"/>
                </a:lnTo>
                <a:lnTo>
                  <a:pt x="1360" y="1703"/>
                </a:lnTo>
                <a:lnTo>
                  <a:pt x="3035" y="896"/>
                </a:lnTo>
                <a:lnTo>
                  <a:pt x="3028" y="841"/>
                </a:lnTo>
                <a:lnTo>
                  <a:pt x="3025" y="782"/>
                </a:lnTo>
                <a:lnTo>
                  <a:pt x="3029" y="703"/>
                </a:lnTo>
                <a:lnTo>
                  <a:pt x="3042" y="626"/>
                </a:lnTo>
                <a:lnTo>
                  <a:pt x="3061" y="551"/>
                </a:lnTo>
                <a:lnTo>
                  <a:pt x="3088" y="478"/>
                </a:lnTo>
                <a:lnTo>
                  <a:pt x="3121" y="410"/>
                </a:lnTo>
                <a:lnTo>
                  <a:pt x="3159" y="346"/>
                </a:lnTo>
                <a:lnTo>
                  <a:pt x="3205" y="284"/>
                </a:lnTo>
                <a:lnTo>
                  <a:pt x="3255" y="229"/>
                </a:lnTo>
                <a:lnTo>
                  <a:pt x="3311" y="179"/>
                </a:lnTo>
                <a:lnTo>
                  <a:pt x="3373" y="134"/>
                </a:lnTo>
                <a:lnTo>
                  <a:pt x="3437" y="95"/>
                </a:lnTo>
                <a:lnTo>
                  <a:pt x="3506" y="63"/>
                </a:lnTo>
                <a:lnTo>
                  <a:pt x="3579" y="36"/>
                </a:lnTo>
                <a:lnTo>
                  <a:pt x="3654" y="16"/>
                </a:lnTo>
                <a:lnTo>
                  <a:pt x="3732" y="4"/>
                </a:lnTo>
                <a:lnTo>
                  <a:pt x="3813" y="0"/>
                </a:lnTo>
                <a:close/>
              </a:path>
            </a:pathLst>
          </a:custGeom>
          <a:solidFill>
            <a:srgbClr val="56595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" name="投影片編號版面配置區 5"/>
          <p:cNvSpPr txBox="1">
            <a:spLocks/>
          </p:cNvSpPr>
          <p:nvPr userDrawn="1"/>
        </p:nvSpPr>
        <p:spPr>
          <a:xfrm>
            <a:off x="-887" y="6500836"/>
            <a:ext cx="219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b="1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www.interinfo.com.tw</a:t>
            </a:r>
            <a:endParaRPr lang="zh-TW" altLang="en-US" b="1" dirty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94682" y="1071503"/>
            <a:ext cx="1553750" cy="1291669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lang="zh-TW" altLang="en-US" sz="2000" b="1" kern="1200" cap="none" spc="0" dirty="0" smtClean="0">
                <a:ln w="10541" cmpd="sng">
                  <a:noFill/>
                  <a:prstDash val="solid"/>
                </a:ln>
                <a:solidFill>
                  <a:srgbClr val="00CCF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  <a:lvl2pPr marL="342900" indent="-342900" algn="l">
              <a:buFont typeface="Arial" panose="020B0604020202020204" pitchFamily="34" charset="0"/>
              <a:buChar char="•"/>
              <a:defRPr lang="zh-TW" altLang="en-US" sz="2000" b="1" kern="1200" cap="none" spc="0" dirty="0" smtClean="0">
                <a:ln w="10541" cmpd="sng">
                  <a:noFill/>
                  <a:prstDash val="solid"/>
                </a:ln>
                <a:solidFill>
                  <a:srgbClr val="00CCF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2pPr>
            <a:lvl3pPr marL="1200150" indent="-285750">
              <a:buFontTx/>
              <a:buBlip>
                <a:blip r:embed="rId2"/>
              </a:buBlip>
              <a:defRPr>
                <a:solidFill>
                  <a:srgbClr val="FF0000"/>
                </a:solidFill>
              </a:defRPr>
            </a:lvl3pPr>
          </a:lstStyle>
          <a:p>
            <a:pPr lvl="0"/>
            <a:r>
              <a:rPr lang="zh-TW" altLang="en-US" dirty="0"/>
              <a:t>主標文字</a:t>
            </a:r>
          </a:p>
          <a:p>
            <a:pPr lvl="1"/>
            <a:r>
              <a:rPr lang="zh-TW" altLang="en-US" dirty="0"/>
              <a:t>副標文字</a:t>
            </a:r>
          </a:p>
        </p:txBody>
      </p:sp>
      <p:sp>
        <p:nvSpPr>
          <p:cNvPr id="41" name="內容版面配置區 2"/>
          <p:cNvSpPr>
            <a:spLocks noGrp="1"/>
          </p:cNvSpPr>
          <p:nvPr>
            <p:ph idx="10" hasCustomPrompt="1"/>
          </p:nvPr>
        </p:nvSpPr>
        <p:spPr>
          <a:xfrm>
            <a:off x="2220538" y="926229"/>
            <a:ext cx="1553750" cy="1291669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lang="zh-TW" altLang="en-US" sz="2000" b="1" kern="1200" cap="none" spc="0" dirty="0" smtClean="0">
                <a:ln w="10541" cmpd="sng">
                  <a:noFill/>
                  <a:prstDash val="solid"/>
                </a:ln>
                <a:solidFill>
                  <a:srgbClr val="29A8F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  <a:lvl2pPr marL="342900" indent="-342900" algn="l">
              <a:buFont typeface="Arial" panose="020B0604020202020204" pitchFamily="34" charset="0"/>
              <a:buChar char="•"/>
              <a:defRPr lang="zh-TW" altLang="en-US" sz="2000" b="1" kern="1200" cap="none" spc="0" dirty="0" smtClean="0">
                <a:ln w="10541" cmpd="sng">
                  <a:noFill/>
                  <a:prstDash val="solid"/>
                </a:ln>
                <a:solidFill>
                  <a:srgbClr val="29A8F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2pPr>
            <a:lvl3pPr marL="1200150" indent="-285750">
              <a:buFontTx/>
              <a:buBlip>
                <a:blip r:embed="rId2"/>
              </a:buBlip>
              <a:defRPr>
                <a:solidFill>
                  <a:srgbClr val="FF0000"/>
                </a:solidFill>
              </a:defRPr>
            </a:lvl3pPr>
          </a:lstStyle>
          <a:p>
            <a:pPr lvl="0"/>
            <a:r>
              <a:rPr lang="zh-TW" altLang="en-US" dirty="0"/>
              <a:t>主標文字</a:t>
            </a:r>
          </a:p>
          <a:p>
            <a:pPr lvl="1"/>
            <a:r>
              <a:rPr lang="zh-TW" altLang="en-US" dirty="0"/>
              <a:t>副標文字</a:t>
            </a:r>
          </a:p>
        </p:txBody>
      </p:sp>
      <p:sp>
        <p:nvSpPr>
          <p:cNvPr id="42" name="內容版面配置區 2"/>
          <p:cNvSpPr>
            <a:spLocks noGrp="1"/>
          </p:cNvSpPr>
          <p:nvPr>
            <p:ph idx="11" hasCustomPrompt="1"/>
          </p:nvPr>
        </p:nvSpPr>
        <p:spPr>
          <a:xfrm>
            <a:off x="4590741" y="1239271"/>
            <a:ext cx="1553750" cy="1291669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lang="zh-TW" altLang="en-US" sz="2000" b="1" kern="1200" cap="none" spc="0" dirty="0" smtClean="0">
                <a:ln w="10541" cmpd="sng">
                  <a:noFill/>
                  <a:prstDash val="solid"/>
                </a:ln>
                <a:solidFill>
                  <a:srgbClr val="0099F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  <a:lvl2pPr marL="342900" indent="-342900" algn="l">
              <a:buFont typeface="Arial" panose="020B0604020202020204" pitchFamily="34" charset="0"/>
              <a:buChar char="•"/>
              <a:defRPr lang="zh-TW" altLang="en-US" sz="2000" b="1" kern="1200" cap="none" spc="0" dirty="0" smtClean="0">
                <a:ln w="10541" cmpd="sng">
                  <a:noFill/>
                  <a:prstDash val="solid"/>
                </a:ln>
                <a:solidFill>
                  <a:srgbClr val="0099F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2pPr>
            <a:lvl3pPr marL="1200150" indent="-285750">
              <a:buFontTx/>
              <a:buBlip>
                <a:blip r:embed="rId2"/>
              </a:buBlip>
              <a:defRPr>
                <a:solidFill>
                  <a:srgbClr val="FF0000"/>
                </a:solidFill>
              </a:defRPr>
            </a:lvl3pPr>
          </a:lstStyle>
          <a:p>
            <a:pPr lvl="0"/>
            <a:r>
              <a:rPr lang="zh-TW" altLang="en-US" dirty="0"/>
              <a:t>主標文字</a:t>
            </a:r>
          </a:p>
          <a:p>
            <a:pPr lvl="1"/>
            <a:r>
              <a:rPr lang="zh-TW" altLang="en-US" dirty="0"/>
              <a:t>副標文字</a:t>
            </a:r>
          </a:p>
        </p:txBody>
      </p:sp>
      <p:sp>
        <p:nvSpPr>
          <p:cNvPr id="43" name="內容版面配置區 2"/>
          <p:cNvSpPr>
            <a:spLocks noGrp="1"/>
          </p:cNvSpPr>
          <p:nvPr>
            <p:ph idx="12" hasCustomPrompt="1"/>
          </p:nvPr>
        </p:nvSpPr>
        <p:spPr>
          <a:xfrm>
            <a:off x="6741844" y="2761753"/>
            <a:ext cx="1553750" cy="1291669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lang="zh-TW" altLang="en-US" sz="2000" b="1" kern="1200" cap="none" spc="0" dirty="0" smtClean="0">
                <a:ln w="10541" cmpd="sng">
                  <a:noFill/>
                  <a:prstDash val="solid"/>
                </a:ln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  <a:lvl2pPr marL="342900" indent="-342900" algn="l">
              <a:buFont typeface="Arial" panose="020B0604020202020204" pitchFamily="34" charset="0"/>
              <a:buChar char="•"/>
              <a:defRPr lang="zh-TW" altLang="en-US" sz="2000" b="1" kern="1200" cap="none" spc="0" dirty="0" smtClean="0">
                <a:ln w="10541" cmpd="sng">
                  <a:noFill/>
                  <a:prstDash val="solid"/>
                </a:ln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2pPr>
            <a:lvl3pPr marL="1200150" indent="-285750">
              <a:buFontTx/>
              <a:buBlip>
                <a:blip r:embed="rId2"/>
              </a:buBlip>
              <a:defRPr>
                <a:solidFill>
                  <a:srgbClr val="FF0000"/>
                </a:solidFill>
              </a:defRPr>
            </a:lvl3pPr>
          </a:lstStyle>
          <a:p>
            <a:pPr lvl="0"/>
            <a:r>
              <a:rPr lang="zh-TW" altLang="en-US" dirty="0"/>
              <a:t>主標文字</a:t>
            </a:r>
          </a:p>
          <a:p>
            <a:pPr lvl="1"/>
            <a:r>
              <a:rPr lang="zh-TW" altLang="en-US" dirty="0"/>
              <a:t>副標文字</a:t>
            </a:r>
          </a:p>
        </p:txBody>
      </p:sp>
      <p:sp>
        <p:nvSpPr>
          <p:cNvPr id="44" name="內容版面配置區 2"/>
          <p:cNvSpPr>
            <a:spLocks noGrp="1"/>
          </p:cNvSpPr>
          <p:nvPr>
            <p:ph idx="13" hasCustomPrompt="1"/>
          </p:nvPr>
        </p:nvSpPr>
        <p:spPr>
          <a:xfrm>
            <a:off x="1363134" y="5350985"/>
            <a:ext cx="1553750" cy="1291669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lang="zh-TW" altLang="en-US" sz="2000" b="1" kern="1200" cap="none" spc="0" dirty="0" smtClean="0">
                <a:ln w="10541" cmpd="sng">
                  <a:noFill/>
                  <a:prstDash val="solid"/>
                </a:ln>
                <a:solidFill>
                  <a:srgbClr val="0066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  <a:lvl2pPr marL="342900" indent="-342900" algn="l">
              <a:buFont typeface="Arial" panose="020B0604020202020204" pitchFamily="34" charset="0"/>
              <a:buChar char="•"/>
              <a:defRPr lang="zh-TW" altLang="en-US" sz="2000" b="1" kern="1200" cap="none" spc="0" dirty="0" smtClean="0">
                <a:ln w="10541" cmpd="sng">
                  <a:noFill/>
                  <a:prstDash val="solid"/>
                </a:ln>
                <a:solidFill>
                  <a:srgbClr val="0066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2pPr>
            <a:lvl3pPr marL="1200150" indent="-285750">
              <a:buFontTx/>
              <a:buBlip>
                <a:blip r:embed="rId2"/>
              </a:buBlip>
              <a:defRPr>
                <a:solidFill>
                  <a:srgbClr val="FF0000"/>
                </a:solidFill>
              </a:defRPr>
            </a:lvl3pPr>
          </a:lstStyle>
          <a:p>
            <a:pPr lvl="0"/>
            <a:r>
              <a:rPr lang="zh-TW" altLang="en-US" dirty="0"/>
              <a:t>主標文字</a:t>
            </a:r>
          </a:p>
          <a:p>
            <a:pPr lvl="1"/>
            <a:r>
              <a:rPr lang="zh-TW" altLang="en-US" dirty="0"/>
              <a:t>副標文字</a:t>
            </a:r>
          </a:p>
        </p:txBody>
      </p:sp>
      <p:pic>
        <p:nvPicPr>
          <p:cNvPr id="31" name="Picture 5" descr="D:\01.CI\1.Logo\interinfo\png_英文\logo-1(原版)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72" y="120110"/>
            <a:ext cx="1099768" cy="83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71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0"/>
                            </p:stCondLst>
                            <p:childTnLst>
                              <p:par>
                                <p:cTn id="93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7" grpId="0" animBg="1"/>
      <p:bldP spid="21" grpId="0" animBg="1"/>
      <p:bldP spid="26" grpId="0" animBg="1"/>
      <p:bldP spid="30" grpId="0"/>
      <p:bldP spid="40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interinfo\Desktop\bg_img\bg2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29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03648" y="188640"/>
            <a:ext cx="7200800" cy="85010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215" y="908720"/>
            <a:ext cx="4606369" cy="6281936"/>
          </a:xfrm>
          <a:prstGeom prst="rect">
            <a:avLst/>
          </a:prstGeom>
        </p:spPr>
      </p:pic>
      <p:pic>
        <p:nvPicPr>
          <p:cNvPr id="4" name="Picture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08720"/>
            <a:ext cx="4606369" cy="6281936"/>
          </a:xfrm>
          <a:prstGeom prst="rect">
            <a:avLst/>
          </a:prstGeom>
        </p:spPr>
      </p:pic>
      <p:sp>
        <p:nvSpPr>
          <p:cNvPr id="5" name="TextBox 12"/>
          <p:cNvSpPr txBox="1"/>
          <p:nvPr userDrawn="1"/>
        </p:nvSpPr>
        <p:spPr>
          <a:xfrm>
            <a:off x="3419872" y="2348880"/>
            <a:ext cx="21413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latin typeface="Candara" panose="020E0502030303020204" pitchFamily="34" charset="0"/>
                <a:cs typeface="Estrangelo Edessa" panose="03080600000000000000" pitchFamily="66" charset="0"/>
              </a:rPr>
              <a:t>VS</a:t>
            </a:r>
          </a:p>
        </p:txBody>
      </p:sp>
      <p:grpSp>
        <p:nvGrpSpPr>
          <p:cNvPr id="8" name="Group 23"/>
          <p:cNvGrpSpPr/>
          <p:nvPr userDrawn="1"/>
        </p:nvGrpSpPr>
        <p:grpSpPr>
          <a:xfrm>
            <a:off x="404200" y="4941168"/>
            <a:ext cx="1833853" cy="553998"/>
            <a:chOff x="9403087" y="1900551"/>
            <a:chExt cx="1833853" cy="553998"/>
          </a:xfrm>
        </p:grpSpPr>
        <p:sp>
          <p:nvSpPr>
            <p:cNvPr id="9" name="Freeform 16"/>
            <p:cNvSpPr>
              <a:spLocks noChangeAspect="1" noChangeArrowheads="1"/>
            </p:cNvSpPr>
            <p:nvPr/>
          </p:nvSpPr>
          <p:spPr bwMode="auto">
            <a:xfrm>
              <a:off x="9403087" y="1900551"/>
              <a:ext cx="256903" cy="365760"/>
            </a:xfrm>
            <a:custGeom>
              <a:avLst/>
              <a:gdLst>
                <a:gd name="T0" fmla="*/ 261 w 522"/>
                <a:gd name="T1" fmla="*/ 0 h 741"/>
                <a:gd name="T2" fmla="*/ 0 w 522"/>
                <a:gd name="T3" fmla="*/ 261 h 741"/>
                <a:gd name="T4" fmla="*/ 261 w 522"/>
                <a:gd name="T5" fmla="*/ 740 h 741"/>
                <a:gd name="T6" fmla="*/ 521 w 522"/>
                <a:gd name="T7" fmla="*/ 261 h 741"/>
                <a:gd name="T8" fmla="*/ 261 w 522"/>
                <a:gd name="T9" fmla="*/ 0 h 741"/>
                <a:gd name="T10" fmla="*/ 261 w 522"/>
                <a:gd name="T11" fmla="*/ 353 h 741"/>
                <a:gd name="T12" fmla="*/ 169 w 522"/>
                <a:gd name="T13" fmla="*/ 261 h 741"/>
                <a:gd name="T14" fmla="*/ 261 w 522"/>
                <a:gd name="T15" fmla="*/ 170 h 741"/>
                <a:gd name="T16" fmla="*/ 352 w 522"/>
                <a:gd name="T17" fmla="*/ 261 h 741"/>
                <a:gd name="T18" fmla="*/ 261 w 522"/>
                <a:gd name="T19" fmla="*/ 353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2" h="741">
                  <a:moveTo>
                    <a:pt x="261" y="0"/>
                  </a:moveTo>
                  <a:cubicBezTo>
                    <a:pt x="120" y="0"/>
                    <a:pt x="0" y="113"/>
                    <a:pt x="0" y="261"/>
                  </a:cubicBezTo>
                  <a:cubicBezTo>
                    <a:pt x="0" y="451"/>
                    <a:pt x="261" y="740"/>
                    <a:pt x="261" y="740"/>
                  </a:cubicBezTo>
                  <a:cubicBezTo>
                    <a:pt x="261" y="740"/>
                    <a:pt x="521" y="451"/>
                    <a:pt x="521" y="261"/>
                  </a:cubicBezTo>
                  <a:cubicBezTo>
                    <a:pt x="521" y="113"/>
                    <a:pt x="402" y="0"/>
                    <a:pt x="261" y="0"/>
                  </a:cubicBezTo>
                  <a:close/>
                  <a:moveTo>
                    <a:pt x="261" y="353"/>
                  </a:moveTo>
                  <a:cubicBezTo>
                    <a:pt x="211" y="353"/>
                    <a:pt x="169" y="314"/>
                    <a:pt x="169" y="261"/>
                  </a:cubicBezTo>
                  <a:cubicBezTo>
                    <a:pt x="169" y="208"/>
                    <a:pt x="211" y="170"/>
                    <a:pt x="261" y="170"/>
                  </a:cubicBezTo>
                  <a:cubicBezTo>
                    <a:pt x="310" y="170"/>
                    <a:pt x="352" y="208"/>
                    <a:pt x="352" y="261"/>
                  </a:cubicBezTo>
                  <a:cubicBezTo>
                    <a:pt x="352" y="314"/>
                    <a:pt x="310" y="353"/>
                    <a:pt x="261" y="353"/>
                  </a:cubicBezTo>
                  <a:close/>
                </a:path>
              </a:pathLst>
            </a:custGeom>
            <a:solidFill>
              <a:srgbClr val="00B0F0"/>
            </a:soli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" name="TextBox 25"/>
            <p:cNvSpPr txBox="1"/>
            <p:nvPr/>
          </p:nvSpPr>
          <p:spPr>
            <a:xfrm>
              <a:off x="9682460" y="1900551"/>
              <a:ext cx="155448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000" b="1" dirty="0">
                  <a:solidFill>
                    <a:srgbClr val="4C4F54"/>
                  </a:solidFill>
                  <a:latin typeface="Candara" panose="020E0502030303020204" pitchFamily="34" charset="0"/>
                </a:rPr>
                <a:t>標題</a:t>
              </a:r>
              <a:endParaRPr lang="en-US" sz="3000" b="1" dirty="0">
                <a:solidFill>
                  <a:srgbClr val="4C4F54"/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11" name="TextBox 28"/>
          <p:cNvSpPr txBox="1"/>
          <p:nvPr userDrawn="1"/>
        </p:nvSpPr>
        <p:spPr>
          <a:xfrm>
            <a:off x="395536" y="5445224"/>
            <a:ext cx="3897096" cy="1046440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lIns="0" tIns="0" rIns="0" bIns="0" rtlCol="0" anchor="t">
            <a:spAutoFit/>
          </a:bodyPr>
          <a:lstStyle/>
          <a:p>
            <a:pPr marL="0" algn="l" defTabSz="1219170" rtl="0" eaLnBrk="1" latinLnBrk="0" hangingPunct="1">
              <a:spcBef>
                <a:spcPct val="20000"/>
              </a:spcBef>
              <a:defRPr/>
            </a:pPr>
            <a:r>
              <a:rPr lang="zh-TW" altLang="en-US" sz="2000" b="1" kern="1200" dirty="0">
                <a:solidFill>
                  <a:srgbClr val="4C4F54"/>
                </a:solidFill>
                <a:latin typeface="Candara" panose="020E0502030303020204" pitchFamily="34" charset="0"/>
                <a:ea typeface="+mn-ea"/>
                <a:cs typeface="+mn-cs"/>
              </a:rPr>
              <a:t>編輯內文</a:t>
            </a:r>
            <a:endParaRPr lang="en-US" altLang="zh-TW" sz="2000" b="1" kern="1200" dirty="0">
              <a:solidFill>
                <a:srgbClr val="4C4F54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marL="0" algn="l" defTabSz="1219170" rtl="0" eaLnBrk="1" latinLnBrk="0" hangingPunct="1">
              <a:spcBef>
                <a:spcPct val="20000"/>
              </a:spcBef>
              <a:defRPr/>
            </a:pPr>
            <a:endParaRPr lang="en-US" altLang="zh-TW" sz="2000" b="1" kern="1200" dirty="0">
              <a:solidFill>
                <a:srgbClr val="4C4F54"/>
              </a:solidFill>
              <a:effectLst/>
              <a:latin typeface="Candara" panose="020E0502030303020204" pitchFamily="34" charset="0"/>
              <a:ea typeface="+mn-ea"/>
              <a:cs typeface="+mn-cs"/>
            </a:endParaRPr>
          </a:p>
          <a:p>
            <a:pPr marL="0" algn="l" defTabSz="1219170" rtl="0" eaLnBrk="1" latinLnBrk="0" hangingPunct="1">
              <a:spcBef>
                <a:spcPct val="20000"/>
              </a:spcBef>
              <a:defRPr/>
            </a:pPr>
            <a:endParaRPr lang="en-US" altLang="zh-TW" sz="2000" b="0" kern="1200" dirty="0">
              <a:solidFill>
                <a:srgbClr val="0070C0"/>
              </a:solidFill>
              <a:effectLst/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12" name="Group 29"/>
          <p:cNvGrpSpPr/>
          <p:nvPr userDrawn="1"/>
        </p:nvGrpSpPr>
        <p:grpSpPr>
          <a:xfrm>
            <a:off x="5220072" y="5013176"/>
            <a:ext cx="1833853" cy="477054"/>
            <a:chOff x="9403087" y="1900551"/>
            <a:chExt cx="1833853" cy="477054"/>
          </a:xfrm>
        </p:grpSpPr>
        <p:sp>
          <p:nvSpPr>
            <p:cNvPr id="13" name="Freeform 16"/>
            <p:cNvSpPr>
              <a:spLocks noChangeAspect="1" noChangeArrowheads="1"/>
            </p:cNvSpPr>
            <p:nvPr/>
          </p:nvSpPr>
          <p:spPr bwMode="auto">
            <a:xfrm>
              <a:off x="9403087" y="1900551"/>
              <a:ext cx="256903" cy="365760"/>
            </a:xfrm>
            <a:custGeom>
              <a:avLst/>
              <a:gdLst>
                <a:gd name="T0" fmla="*/ 261 w 522"/>
                <a:gd name="T1" fmla="*/ 0 h 741"/>
                <a:gd name="T2" fmla="*/ 0 w 522"/>
                <a:gd name="T3" fmla="*/ 261 h 741"/>
                <a:gd name="T4" fmla="*/ 261 w 522"/>
                <a:gd name="T5" fmla="*/ 740 h 741"/>
                <a:gd name="T6" fmla="*/ 521 w 522"/>
                <a:gd name="T7" fmla="*/ 261 h 741"/>
                <a:gd name="T8" fmla="*/ 261 w 522"/>
                <a:gd name="T9" fmla="*/ 0 h 741"/>
                <a:gd name="T10" fmla="*/ 261 w 522"/>
                <a:gd name="T11" fmla="*/ 353 h 741"/>
                <a:gd name="T12" fmla="*/ 169 w 522"/>
                <a:gd name="T13" fmla="*/ 261 h 741"/>
                <a:gd name="T14" fmla="*/ 261 w 522"/>
                <a:gd name="T15" fmla="*/ 170 h 741"/>
                <a:gd name="T16" fmla="*/ 352 w 522"/>
                <a:gd name="T17" fmla="*/ 261 h 741"/>
                <a:gd name="T18" fmla="*/ 261 w 522"/>
                <a:gd name="T19" fmla="*/ 353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2" h="741">
                  <a:moveTo>
                    <a:pt x="261" y="0"/>
                  </a:moveTo>
                  <a:cubicBezTo>
                    <a:pt x="120" y="0"/>
                    <a:pt x="0" y="113"/>
                    <a:pt x="0" y="261"/>
                  </a:cubicBezTo>
                  <a:cubicBezTo>
                    <a:pt x="0" y="451"/>
                    <a:pt x="261" y="740"/>
                    <a:pt x="261" y="740"/>
                  </a:cubicBezTo>
                  <a:cubicBezTo>
                    <a:pt x="261" y="740"/>
                    <a:pt x="521" y="451"/>
                    <a:pt x="521" y="261"/>
                  </a:cubicBezTo>
                  <a:cubicBezTo>
                    <a:pt x="521" y="113"/>
                    <a:pt x="402" y="0"/>
                    <a:pt x="261" y="0"/>
                  </a:cubicBezTo>
                  <a:close/>
                  <a:moveTo>
                    <a:pt x="261" y="353"/>
                  </a:moveTo>
                  <a:cubicBezTo>
                    <a:pt x="211" y="353"/>
                    <a:pt x="169" y="314"/>
                    <a:pt x="169" y="261"/>
                  </a:cubicBezTo>
                  <a:cubicBezTo>
                    <a:pt x="169" y="208"/>
                    <a:pt x="211" y="170"/>
                    <a:pt x="261" y="170"/>
                  </a:cubicBezTo>
                  <a:cubicBezTo>
                    <a:pt x="310" y="170"/>
                    <a:pt x="352" y="208"/>
                    <a:pt x="352" y="261"/>
                  </a:cubicBezTo>
                  <a:cubicBezTo>
                    <a:pt x="352" y="314"/>
                    <a:pt x="310" y="353"/>
                    <a:pt x="261" y="353"/>
                  </a:cubicBezTo>
                  <a:close/>
                </a:path>
              </a:pathLst>
            </a:custGeom>
            <a:solidFill>
              <a:srgbClr val="FFC000"/>
            </a:soli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" name="TextBox 31"/>
            <p:cNvSpPr txBox="1"/>
            <p:nvPr/>
          </p:nvSpPr>
          <p:spPr>
            <a:xfrm>
              <a:off x="9682460" y="1900551"/>
              <a:ext cx="155448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500" b="1" kern="1200" dirty="0">
                  <a:solidFill>
                    <a:srgbClr val="4C4F54"/>
                  </a:solidFill>
                  <a:latin typeface="Candara" panose="020E0502030303020204" pitchFamily="34" charset="0"/>
                  <a:ea typeface="+mn-ea"/>
                  <a:cs typeface="+mn-cs"/>
                </a:rPr>
                <a:t>標題</a:t>
              </a:r>
              <a:endParaRPr lang="en-US" altLang="zh-TW" sz="2500" b="1" kern="1200" dirty="0">
                <a:solidFill>
                  <a:srgbClr val="4C4F54"/>
                </a:solidFill>
                <a:latin typeface="Candara" panose="020E0502030303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5" name="TextBox 32"/>
          <p:cNvSpPr txBox="1"/>
          <p:nvPr userDrawn="1"/>
        </p:nvSpPr>
        <p:spPr>
          <a:xfrm>
            <a:off x="5220072" y="5445224"/>
            <a:ext cx="3672408" cy="1046440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lIns="0" tIns="0" rIns="0" bIns="0" rtlCol="0" anchor="t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zh-TW" altLang="en-US" sz="2000" b="1" kern="1200" dirty="0">
                <a:solidFill>
                  <a:srgbClr val="4C4F54"/>
                </a:solidFill>
                <a:latin typeface="Candara" panose="020E0502030303020204" pitchFamily="34" charset="0"/>
                <a:ea typeface="+mn-ea"/>
                <a:cs typeface="+mn-cs"/>
              </a:rPr>
              <a:t>編輯內文</a:t>
            </a:r>
            <a:endParaRPr lang="en-US" altLang="zh-TW" sz="2000" b="1" kern="1200" dirty="0">
              <a:solidFill>
                <a:srgbClr val="4C4F54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defTabSz="1219170">
              <a:spcBef>
                <a:spcPct val="20000"/>
              </a:spcBef>
              <a:defRPr/>
            </a:pPr>
            <a:endParaRPr lang="en-US" altLang="zh-TW" sz="2000" b="1" kern="1200" dirty="0">
              <a:solidFill>
                <a:srgbClr val="4C4F54"/>
              </a:solidFill>
              <a:effectLst/>
              <a:latin typeface="Candara" panose="020E0502030303020204" pitchFamily="34" charset="0"/>
              <a:ea typeface="+mn-ea"/>
              <a:cs typeface="+mn-cs"/>
            </a:endParaRPr>
          </a:p>
          <a:p>
            <a:pPr defTabSz="1219170">
              <a:spcBef>
                <a:spcPct val="20000"/>
              </a:spcBef>
              <a:defRPr/>
            </a:pPr>
            <a:endParaRPr lang="en-US" altLang="zh-TW" sz="2000" b="0" kern="1200" dirty="0">
              <a:solidFill>
                <a:srgbClr val="0070C0"/>
              </a:solidFill>
              <a:effectLst/>
              <a:latin typeface="Candara" panose="020E0502030303020204" pitchFamily="34" charset="0"/>
              <a:ea typeface="+mn-ea"/>
              <a:cs typeface="+mn-cs"/>
            </a:endParaRPr>
          </a:p>
        </p:txBody>
      </p:sp>
      <p:pic>
        <p:nvPicPr>
          <p:cNvPr id="16" name="Picture 15">
            <a:hlinkClick r:id="rId5"/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9008" y="7866650"/>
            <a:ext cx="365760" cy="98854"/>
          </a:xfrm>
          <a:prstGeom prst="rect">
            <a:avLst/>
          </a:prstGeom>
          <a:noFill/>
          <a:effectLst>
            <a:glow rad="63500">
              <a:schemeClr val="bg1">
                <a:alpha val="45000"/>
              </a:schemeClr>
            </a:glow>
          </a:effectLst>
        </p:spPr>
      </p:pic>
      <p:pic>
        <p:nvPicPr>
          <p:cNvPr id="24" name="Picture 2"/>
          <p:cNvPicPr>
            <a:picLocks noChangeAspect="1" noChangeArrowheads="1"/>
          </p:cNvPicPr>
          <p:nvPr userDrawn="1"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2" y="188640"/>
            <a:ext cx="1069067" cy="80777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投影片編號版面配置區 5"/>
          <p:cNvSpPr txBox="1">
            <a:spLocks/>
          </p:cNvSpPr>
          <p:nvPr userDrawn="1"/>
        </p:nvSpPr>
        <p:spPr>
          <a:xfrm>
            <a:off x="-36512" y="6453336"/>
            <a:ext cx="219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b="1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www.interinfo.com.tw</a:t>
            </a:r>
            <a:endParaRPr lang="zh-TW" altLang="en-US" b="1" dirty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972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52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528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7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  <p:bldP spid="15" grpId="0" animBg="1"/>
      <p:bldP spid="25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interinfo\Desktop\bg_img\bg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52"/>
          <a:stretch/>
        </p:blipFill>
        <p:spPr bwMode="auto">
          <a:xfrm>
            <a:off x="-36511" y="0"/>
            <a:ext cx="91805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1763688" y="188640"/>
            <a:ext cx="5616624" cy="85010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zh-TW" altLang="en-US" dirty="0"/>
              <a:t>編輯母片標題樣式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10237169"/>
              </p:ext>
            </p:extLst>
          </p:nvPr>
        </p:nvGraphicFramePr>
        <p:xfrm>
          <a:off x="298376" y="1184821"/>
          <a:ext cx="8522096" cy="549815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{16D9F66E-5EB9-4882-86FB-DCBF35E3C3E4}</a:tableStyleId>
              </a:tblPr>
              <a:tblGrid>
                <a:gridCol w="160244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4069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07895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3105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solidFill>
                            <a:srgbClr val="FF6600"/>
                          </a:solidFill>
                          <a:latin typeface="+mj-ea"/>
                          <a:ea typeface="+mj-ea"/>
                        </a:rPr>
                        <a:t>活動時間</a:t>
                      </a:r>
                    </a:p>
                  </a:txBody>
                  <a:tcPr anchor="ctr">
                    <a:solidFill>
                      <a:srgbClr val="FCDD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solidFill>
                            <a:srgbClr val="FF6600"/>
                          </a:solidFill>
                          <a:latin typeface="+mj-ea"/>
                          <a:ea typeface="+mj-ea"/>
                        </a:rPr>
                        <a:t>活 動 議 程</a:t>
                      </a:r>
                    </a:p>
                  </a:txBody>
                  <a:tcPr anchor="ctr">
                    <a:solidFill>
                      <a:srgbClr val="FCDD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solidFill>
                            <a:srgbClr val="FF6600"/>
                          </a:solidFill>
                          <a:latin typeface="+mj-ea"/>
                          <a:ea typeface="+mj-ea"/>
                        </a:rPr>
                        <a:t>主  講  人</a:t>
                      </a:r>
                    </a:p>
                  </a:txBody>
                  <a:tcPr anchor="ctr">
                    <a:solidFill>
                      <a:srgbClr val="FCDDC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3105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6600"/>
                          </a:solidFill>
                          <a:effectLst/>
                          <a:latin typeface="+mn-lt"/>
                          <a:ea typeface="+mj-ea"/>
                        </a:rPr>
                        <a:t>13:30~14:00</a:t>
                      </a:r>
                      <a:endParaRPr lang="zh-TW" altLang="en-US" dirty="0">
                        <a:solidFill>
                          <a:srgbClr val="FF6600"/>
                        </a:solidFill>
                        <a:latin typeface="+mn-lt"/>
                        <a:ea typeface="+mj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rgbClr val="FF6600"/>
                          </a:solidFill>
                          <a:latin typeface="+mj-ea"/>
                          <a:ea typeface="+mj-ea"/>
                        </a:rPr>
                        <a:t>來賓報到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3105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j-ea"/>
                        </a:rPr>
                        <a:t>14:00~14:10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j-ea"/>
                        </a:rPr>
                        <a:t>開幕</a:t>
                      </a:r>
                      <a:r>
                        <a:rPr lang="zh-TW" alt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致詞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英特內軟體  總經理  李   員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3105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j-ea"/>
                        </a:rPr>
                        <a:t>14:10~14:35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j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j-ea"/>
                          <a:cs typeface="+mn-cs"/>
                        </a:rPr>
                        <a:t>客戶分享 </a:t>
                      </a:r>
                      <a:r>
                        <a:rPr lang="en-US" altLang="zh-TW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j-ea"/>
                          <a:cs typeface="+mn-cs"/>
                        </a:rPr>
                        <a:t>(</a:t>
                      </a:r>
                      <a:r>
                        <a:rPr lang="zh-TW" altLang="en-US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j-ea"/>
                          <a:cs typeface="+mn-cs"/>
                        </a:rPr>
                        <a:t>一</a:t>
                      </a:r>
                      <a:r>
                        <a:rPr lang="en-US" altLang="zh-TW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j-ea"/>
                          <a:cs typeface="+mn-cs"/>
                        </a:rPr>
                        <a:t>)</a:t>
                      </a:r>
                      <a:endParaRPr lang="zh-TW" altLang="en-US" sz="18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三陽工業 資訊室 陳春明</a:t>
                      </a:r>
                      <a:r>
                        <a:rPr lang="zh-TW" altLang="en-US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zh-TW" altLang="zh-TW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經</a:t>
                      </a:r>
                      <a:r>
                        <a:rPr lang="en-US" altLang="zh-TW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zh-TW" altLang="zh-TW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理</a:t>
                      </a:r>
                      <a:endParaRPr lang="zh-TW" altLang="en-US" sz="18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3105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j-ea"/>
                        </a:rPr>
                        <a:t>14:35~15:00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j-ea"/>
                          <a:cs typeface="+mn-cs"/>
                        </a:rPr>
                        <a:t>客戶分享 </a:t>
                      </a:r>
                      <a:r>
                        <a:rPr lang="en-US" altLang="zh-TW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j-ea"/>
                          <a:cs typeface="+mn-cs"/>
                        </a:rPr>
                        <a:t>(</a:t>
                      </a:r>
                      <a:r>
                        <a:rPr lang="zh-TW" altLang="en-US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j-ea"/>
                          <a:cs typeface="+mn-cs"/>
                        </a:rPr>
                        <a:t>二</a:t>
                      </a:r>
                      <a:r>
                        <a:rPr lang="en-US" altLang="zh-TW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j-ea"/>
                          <a:cs typeface="+mn-cs"/>
                        </a:rPr>
                        <a:t>)</a:t>
                      </a:r>
                      <a:endParaRPr lang="zh-TW" altLang="en-US" sz="18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立隆電子</a:t>
                      </a:r>
                      <a:r>
                        <a:rPr lang="zh-TW" altLang="en-US" sz="180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zh-TW" altLang="en-US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資訊部 施瑞達 經 理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31059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rgbClr val="FF6600"/>
                          </a:solidFill>
                          <a:effectLst/>
                          <a:latin typeface="+mn-lt"/>
                          <a:ea typeface="+mj-ea"/>
                          <a:cs typeface="Arial" panose="020B0604020202020204" pitchFamily="34" charset="0"/>
                        </a:rPr>
                        <a:t>15:00~15:10</a:t>
                      </a:r>
                      <a:endParaRPr lang="zh-TW" altLang="en-US" b="0" dirty="0">
                        <a:solidFill>
                          <a:srgbClr val="FF6600"/>
                        </a:solidFill>
                        <a:latin typeface="+mn-lt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rgbClr val="FF66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午茶時間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3105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j-ea"/>
                        </a:rPr>
                        <a:t>15:10~16:10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j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zh-TW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事情發生在</a:t>
                      </a:r>
                      <a:r>
                        <a:rPr lang="en-US" altLang="zh-TW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MVC</a:t>
                      </a:r>
                      <a:r>
                        <a:rPr lang="zh-TW" altLang="zh-TW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之後</a:t>
                      </a:r>
                    </a:p>
                    <a:p>
                      <a:r>
                        <a:rPr lang="en-US" altLang="zh-TW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Things happen after the MVC , and only Dream Maker has the Answer</a:t>
                      </a:r>
                    </a:p>
                  </a:txBody>
                  <a:tcPr marL="76200" marR="76200" marT="76200" marB="762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英特內軟體 系統處 林奇杰 產品經理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310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16:10~16:20</a:t>
                      </a:r>
                      <a:endParaRPr lang="zh-TW" altLang="en-US" dirty="0">
                        <a:solidFill>
                          <a:srgbClr val="FF6600"/>
                        </a:solidFill>
                        <a:latin typeface="+mn-lt"/>
                        <a:ea typeface="+mj-ea"/>
                      </a:endParaRPr>
                    </a:p>
                  </a:txBody>
                  <a:tcPr anchor="ctr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j-ea"/>
                          <a:cs typeface="+mn-cs"/>
                        </a:rPr>
                        <a:t>工具知多少</a:t>
                      </a:r>
                    </a:p>
                  </a:txBody>
                  <a:tcPr anchor="ctr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英特內軟體 營業處 黃艾杅 經 理</a:t>
                      </a:r>
                    </a:p>
                  </a:txBody>
                  <a:tcPr anchor="ctr"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3105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6600"/>
                          </a:solidFill>
                          <a:effectLst/>
                          <a:latin typeface="+mn-lt"/>
                          <a:ea typeface="+mj-ea"/>
                        </a:rPr>
                        <a:t>16:20~16:30</a:t>
                      </a:r>
                      <a:endParaRPr lang="zh-TW" altLang="en-US" dirty="0">
                        <a:solidFill>
                          <a:srgbClr val="FF6600"/>
                        </a:solidFill>
                        <a:latin typeface="+mn-lt"/>
                        <a:ea typeface="+mj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FF6600"/>
                          </a:solidFill>
                          <a:effectLst/>
                          <a:latin typeface="+mn-lt"/>
                          <a:ea typeface="+mj-ea"/>
                        </a:rPr>
                        <a:t>Q&amp;A</a:t>
                      </a:r>
                      <a:r>
                        <a:rPr lang="en-US" altLang="zh-TW" dirty="0">
                          <a:solidFill>
                            <a:srgbClr val="FF6600"/>
                          </a:solidFill>
                          <a:effectLst/>
                          <a:latin typeface="+mj-ea"/>
                          <a:ea typeface="+mj-ea"/>
                        </a:rPr>
                        <a:t>+</a:t>
                      </a:r>
                      <a:r>
                        <a:rPr lang="zh-TW" altLang="en-US" sz="1800" kern="1200" dirty="0">
                          <a:solidFill>
                            <a:srgbClr val="FF6600"/>
                          </a:solidFill>
                          <a:latin typeface="+mj-ea"/>
                          <a:ea typeface="+mj-ea"/>
                          <a:cs typeface="+mn-cs"/>
                        </a:rPr>
                        <a:t>抽獎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英特內軟體 系統處 </a:t>
                      </a:r>
                      <a:r>
                        <a:rPr lang="zh-TW" altLang="en-US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林奇杰 產品經理 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" name="Picture 3" descr="C:\Users\interinfo\Desktop\003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948128"/>
            <a:ext cx="1080120" cy="5400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interinfo\Desktop\001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127752" y="970275"/>
            <a:ext cx="739202" cy="93426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interinfo\Desktop\002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703" y="6213189"/>
            <a:ext cx="341785" cy="3417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2" y="172953"/>
            <a:ext cx="1069067" cy="80777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4982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interinfo\Desktop\bg_img\bg2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29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03648" y="188640"/>
            <a:ext cx="7200800" cy="85010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5" name="TextBox 12"/>
          <p:cNvSpPr txBox="1"/>
          <p:nvPr userDrawn="1"/>
        </p:nvSpPr>
        <p:spPr>
          <a:xfrm>
            <a:off x="3553222" y="2765262"/>
            <a:ext cx="21413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Estrangelo Edessa" panose="03080600000000000000" pitchFamily="66" charset="0"/>
              </a:rPr>
              <a:t>VS</a:t>
            </a:r>
          </a:p>
        </p:txBody>
      </p:sp>
      <p:pic>
        <p:nvPicPr>
          <p:cNvPr id="24" name="Picture 2"/>
          <p:cNvPicPr>
            <a:picLocks noChangeAspect="1" noChangeArrowheads="1"/>
          </p:cNvPicPr>
          <p:nvPr userDrawn="1"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2" y="169590"/>
            <a:ext cx="1069067" cy="80777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/>
          <p:cNvSpPr/>
          <p:nvPr userDrawn="1"/>
        </p:nvSpPr>
        <p:spPr>
          <a:xfrm>
            <a:off x="5936921" y="1771716"/>
            <a:ext cx="2302830" cy="4089725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956" y="664890"/>
            <a:ext cx="6798541" cy="927151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891861" y="1765900"/>
            <a:ext cx="2302830" cy="4089725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Picture 1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9020" y="662085"/>
            <a:ext cx="6798541" cy="927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4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9" grpId="0" animBg="1"/>
      <p:bldP spid="6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interinfo\Desktop\bg_img\bg2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29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03648" y="188640"/>
            <a:ext cx="7200800" cy="85010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5" name="TextBox 12"/>
          <p:cNvSpPr txBox="1"/>
          <p:nvPr userDrawn="1"/>
        </p:nvSpPr>
        <p:spPr>
          <a:xfrm>
            <a:off x="3553222" y="2765262"/>
            <a:ext cx="21413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Estrangelo Edessa" panose="03080600000000000000" pitchFamily="66" charset="0"/>
              </a:rPr>
              <a:t>VS</a:t>
            </a:r>
          </a:p>
        </p:txBody>
      </p:sp>
      <p:pic>
        <p:nvPicPr>
          <p:cNvPr id="24" name="Picture 2"/>
          <p:cNvPicPr>
            <a:picLocks noChangeAspect="1" noChangeArrowheads="1"/>
          </p:cNvPicPr>
          <p:nvPr userDrawn="1"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2" y="169590"/>
            <a:ext cx="1069067" cy="80777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/>
          <p:cNvSpPr/>
          <p:nvPr userDrawn="1"/>
        </p:nvSpPr>
        <p:spPr>
          <a:xfrm>
            <a:off x="5936921" y="1771716"/>
            <a:ext cx="2302830" cy="4089725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956" y="664890"/>
            <a:ext cx="6798541" cy="927151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891861" y="1765900"/>
            <a:ext cx="2302830" cy="4089725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Picture 1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9020" y="662085"/>
            <a:ext cx="6798541" cy="9271510"/>
          </a:xfrm>
          <a:prstGeom prst="rect">
            <a:avLst/>
          </a:prstGeom>
        </p:spPr>
      </p:pic>
      <p:sp>
        <p:nvSpPr>
          <p:cNvPr id="11" name="內容版面配置區 2"/>
          <p:cNvSpPr txBox="1">
            <a:spLocks/>
          </p:cNvSpPr>
          <p:nvPr userDrawn="1"/>
        </p:nvSpPr>
        <p:spPr>
          <a:xfrm>
            <a:off x="5914717" y="1837464"/>
            <a:ext cx="2477386" cy="3073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zh-TW" altLang="en-US" sz="3500" b="1" kern="1200" cap="none" spc="0">
                <a:ln w="10541" cmpd="sng">
                  <a:noFill/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ea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zh-TW" altLang="en-US" sz="2800" b="0" kern="1200" dirty="0" smtClean="0">
                <a:solidFill>
                  <a:srgbClr val="FFC000"/>
                </a:solidFill>
                <a:latin typeface="+mj-ea"/>
                <a:ea typeface="+mj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zh-TW" altLang="en-US" sz="1600" kern="1200" dirty="0">
                <a:solidFill>
                  <a:srgbClr val="00339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TW" altLang="en-US" sz="250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勞方：</a:t>
            </a:r>
            <a:r>
              <a:rPr lang="en-US" altLang="zh-TW" sz="250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50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1000" dirty="0">
              <a:solidFill>
                <a:schemeClr val="accent6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auto">
              <a:spcAft>
                <a:spcPts val="0"/>
              </a:spcAft>
            </a:pPr>
            <a:r>
              <a:rPr lang="zh-TW" altLang="en-US" sz="25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可以的話我希望你能夠給我足夠的時間和錢，</a:t>
            </a:r>
          </a:p>
          <a:p>
            <a:pPr fontAlgn="auto">
              <a:spcAft>
                <a:spcPts val="0"/>
              </a:spcAft>
            </a:pPr>
            <a:r>
              <a:rPr lang="zh-TW" altLang="en-US" sz="25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這樣的話我或許可以有條件的給你全世界</a:t>
            </a:r>
            <a:r>
              <a:rPr lang="en-US" altLang="zh-TW" sz="25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</a:p>
          <a:p>
            <a:pPr fontAlgn="auto">
              <a:spcAft>
                <a:spcPts val="0"/>
              </a:spcAft>
            </a:pPr>
            <a:endParaRPr lang="zh-TW" altLang="en-US" sz="2500" dirty="0"/>
          </a:p>
        </p:txBody>
      </p:sp>
      <p:sp>
        <p:nvSpPr>
          <p:cNvPr id="12" name="內容版面配置區 2"/>
          <p:cNvSpPr txBox="1">
            <a:spLocks/>
          </p:cNvSpPr>
          <p:nvPr userDrawn="1"/>
        </p:nvSpPr>
        <p:spPr>
          <a:xfrm>
            <a:off x="868075" y="1852628"/>
            <a:ext cx="2477386" cy="3073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zh-TW" altLang="en-US" sz="3500" b="1" kern="1200" cap="none" spc="0">
                <a:ln w="10541" cmpd="sng">
                  <a:noFill/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ea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zh-TW" altLang="en-US" sz="2800" b="0" kern="1200" dirty="0" smtClean="0">
                <a:solidFill>
                  <a:srgbClr val="FFC000"/>
                </a:solidFill>
                <a:latin typeface="+mj-ea"/>
                <a:ea typeface="+mj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zh-TW" altLang="en-US" sz="1600" kern="1200" dirty="0">
                <a:solidFill>
                  <a:srgbClr val="00339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5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資方：</a:t>
            </a:r>
            <a:r>
              <a:rPr lang="en-US" altLang="zh-TW" sz="25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5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0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0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5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我需要的很多，我也說不清楚！</a:t>
            </a:r>
            <a:endParaRPr lang="en-US" altLang="zh-TW" sz="2500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5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但我能給你的時間和預算都很有限！</a:t>
            </a:r>
            <a:r>
              <a:rPr lang="en-US" altLang="zh-TW" sz="25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5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en-US" altLang="zh-TW" sz="2500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可以的話我希望越低越好</a:t>
            </a:r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4741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9" grpId="0" animBg="1"/>
      <p:bldP spid="6" grpId="0" animBg="1"/>
      <p:bldP spid="11" grpId="0"/>
      <p:bldP spid="12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6"/>
          <p:cNvSpPr txBox="1"/>
          <p:nvPr userDrawn="1"/>
        </p:nvSpPr>
        <p:spPr>
          <a:xfrm>
            <a:off x="2051720" y="5445224"/>
            <a:ext cx="550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THANK YOU</a:t>
            </a:r>
          </a:p>
        </p:txBody>
      </p:sp>
      <p:pic>
        <p:nvPicPr>
          <p:cNvPr id="1028" name="Picture 4" descr="C:\Users\interinfo\Desktop\bg3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6"/>
          <p:cNvSpPr txBox="1"/>
          <p:nvPr userDrawn="1"/>
        </p:nvSpPr>
        <p:spPr>
          <a:xfrm>
            <a:off x="-36512" y="5138862"/>
            <a:ext cx="91805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TW" sz="50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微軟正黑體" panose="020B0604030504040204" pitchFamily="34" charset="-120"/>
                <a:cs typeface="Arial" panose="020B0604020202020204" pitchFamily="34" charset="0"/>
              </a:rPr>
              <a:t>Thank you</a:t>
            </a:r>
            <a:r>
              <a:rPr lang="zh-TW" altLang="en-US" sz="5000" i="1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50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微軟正黑體" panose="020B0604030504040204" pitchFamily="34" charset="-120"/>
                <a:cs typeface="Arial" panose="020B0604020202020204" pitchFamily="34" charset="0"/>
              </a:rPr>
              <a:t>for your time!</a:t>
            </a:r>
            <a:endParaRPr lang="en-US" altLang="zh-TW" sz="30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 userDrawn="1"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2" y="188640"/>
            <a:ext cx="1069067" cy="80777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82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訂版面配置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 userDrawn="1"/>
        </p:nvGrpSpPr>
        <p:grpSpPr>
          <a:xfrm>
            <a:off x="0" y="-7707"/>
            <a:ext cx="9178022" cy="6893091"/>
            <a:chOff x="0" y="-7707"/>
            <a:chExt cx="9178022" cy="6893091"/>
          </a:xfrm>
        </p:grpSpPr>
        <p:pic>
          <p:nvPicPr>
            <p:cNvPr id="2050" name="Picture 2" descr="C:\Users\interinfo\Desktop\圖片1.png"/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8"/>
            <a:stretch/>
          </p:blipFill>
          <p:spPr bwMode="auto">
            <a:xfrm>
              <a:off x="0" y="-7707"/>
              <a:ext cx="9144000" cy="6893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6"/>
            <p:cNvSpPr/>
            <p:nvPr userDrawn="1"/>
          </p:nvSpPr>
          <p:spPr>
            <a:xfrm>
              <a:off x="0" y="-7707"/>
              <a:ext cx="9178022" cy="6893091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23528" y="548680"/>
              <a:ext cx="3198007" cy="115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4500" b="0" kern="1200" cap="none" spc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  <a:cs typeface="+mj-cs"/>
                </a:rPr>
                <a:t>Break Time</a:t>
              </a:r>
            </a:p>
            <a:p>
              <a:pPr algn="ctr"/>
              <a:r>
                <a:rPr lang="en-US" sz="2400" b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10 Minutes</a:t>
              </a:r>
            </a:p>
          </p:txBody>
        </p:sp>
        <p:pic>
          <p:nvPicPr>
            <p:cNvPr id="16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988190" y="188640"/>
              <a:ext cx="1048306" cy="792088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2"/>
          <p:cNvGrpSpPr/>
          <p:nvPr userDrawn="1"/>
        </p:nvGrpSpPr>
        <p:grpSpPr>
          <a:xfrm>
            <a:off x="1460017" y="2350065"/>
            <a:ext cx="534543" cy="1195637"/>
            <a:chOff x="9856581" y="1063103"/>
            <a:chExt cx="534543" cy="1195637"/>
          </a:xfrm>
          <a:solidFill>
            <a:schemeClr val="bg1"/>
          </a:solidFill>
        </p:grpSpPr>
        <p:sp>
          <p:nvSpPr>
            <p:cNvPr id="19" name="Freeform 13"/>
            <p:cNvSpPr>
              <a:spLocks noChangeAspect="1"/>
            </p:cNvSpPr>
            <p:nvPr/>
          </p:nvSpPr>
          <p:spPr bwMode="auto">
            <a:xfrm rot="18840000">
              <a:off x="9933924" y="1063103"/>
              <a:ext cx="457200" cy="457200"/>
            </a:xfrm>
            <a:custGeom>
              <a:avLst/>
              <a:gdLst>
                <a:gd name="connsiteX0" fmla="*/ 448372 w 460892"/>
                <a:gd name="connsiteY0" fmla="*/ 16678 h 430260"/>
                <a:gd name="connsiteX1" fmla="*/ 455049 w 460892"/>
                <a:gd name="connsiteY1" fmla="*/ 26269 h 430260"/>
                <a:gd name="connsiteX2" fmla="*/ 459223 w 460892"/>
                <a:gd name="connsiteY2" fmla="*/ 36693 h 430260"/>
                <a:gd name="connsiteX3" fmla="*/ 460892 w 460892"/>
                <a:gd name="connsiteY3" fmla="*/ 47534 h 430260"/>
                <a:gd name="connsiteX4" fmla="*/ 460475 w 460892"/>
                <a:gd name="connsiteY4" fmla="*/ 58792 h 430260"/>
                <a:gd name="connsiteX5" fmla="*/ 457553 w 460892"/>
                <a:gd name="connsiteY5" fmla="*/ 69633 h 430260"/>
                <a:gd name="connsiteX6" fmla="*/ 452128 w 460892"/>
                <a:gd name="connsiteY6" fmla="*/ 80057 h 430260"/>
                <a:gd name="connsiteX7" fmla="*/ 444199 w 460892"/>
                <a:gd name="connsiteY7" fmla="*/ 88396 h 430260"/>
                <a:gd name="connsiteX8" fmla="*/ 67193 w 460892"/>
                <a:gd name="connsiteY8" fmla="*/ 430260 h 430260"/>
                <a:gd name="connsiteX9" fmla="*/ 0 w 460892"/>
                <a:gd name="connsiteY9" fmla="*/ 352204 h 430260"/>
                <a:gd name="connsiteX10" fmla="*/ 1409 w 460892"/>
                <a:gd name="connsiteY10" fmla="*/ 351500 h 430260"/>
                <a:gd name="connsiteX11" fmla="*/ 5583 w 460892"/>
                <a:gd name="connsiteY11" fmla="*/ 348998 h 430260"/>
                <a:gd name="connsiteX12" fmla="*/ 376174 w 460892"/>
                <a:gd name="connsiteY12" fmla="*/ 13343 h 430260"/>
                <a:gd name="connsiteX13" fmla="*/ 385772 w 460892"/>
                <a:gd name="connsiteY13" fmla="*/ 6255 h 430260"/>
                <a:gd name="connsiteX14" fmla="*/ 396206 w 460892"/>
                <a:gd name="connsiteY14" fmla="*/ 2085 h 430260"/>
                <a:gd name="connsiteX15" fmla="*/ 407474 w 460892"/>
                <a:gd name="connsiteY15" fmla="*/ 0 h 430260"/>
                <a:gd name="connsiteX16" fmla="*/ 418741 w 460892"/>
                <a:gd name="connsiteY16" fmla="*/ 417 h 430260"/>
                <a:gd name="connsiteX17" fmla="*/ 429175 w 460892"/>
                <a:gd name="connsiteY17" fmla="*/ 4170 h 430260"/>
                <a:gd name="connsiteX18" fmla="*/ 439191 w 460892"/>
                <a:gd name="connsiteY18" fmla="*/ 9173 h 43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0892" h="430260">
                  <a:moveTo>
                    <a:pt x="448372" y="16678"/>
                  </a:moveTo>
                  <a:lnTo>
                    <a:pt x="455049" y="26269"/>
                  </a:lnTo>
                  <a:lnTo>
                    <a:pt x="459223" y="36693"/>
                  </a:lnTo>
                  <a:lnTo>
                    <a:pt x="460892" y="47534"/>
                  </a:lnTo>
                  <a:lnTo>
                    <a:pt x="460475" y="58792"/>
                  </a:lnTo>
                  <a:lnTo>
                    <a:pt x="457553" y="69633"/>
                  </a:lnTo>
                  <a:lnTo>
                    <a:pt x="452128" y="80057"/>
                  </a:lnTo>
                  <a:lnTo>
                    <a:pt x="444199" y="88396"/>
                  </a:lnTo>
                  <a:lnTo>
                    <a:pt x="67193" y="430260"/>
                  </a:lnTo>
                  <a:lnTo>
                    <a:pt x="0" y="352204"/>
                  </a:lnTo>
                  <a:lnTo>
                    <a:pt x="1409" y="351500"/>
                  </a:lnTo>
                  <a:lnTo>
                    <a:pt x="5583" y="348998"/>
                  </a:lnTo>
                  <a:lnTo>
                    <a:pt x="376174" y="13343"/>
                  </a:lnTo>
                  <a:lnTo>
                    <a:pt x="385772" y="6255"/>
                  </a:lnTo>
                  <a:lnTo>
                    <a:pt x="396206" y="2085"/>
                  </a:lnTo>
                  <a:lnTo>
                    <a:pt x="407474" y="0"/>
                  </a:lnTo>
                  <a:lnTo>
                    <a:pt x="418741" y="417"/>
                  </a:lnTo>
                  <a:lnTo>
                    <a:pt x="429175" y="4170"/>
                  </a:lnTo>
                  <a:lnTo>
                    <a:pt x="439191" y="9173"/>
                  </a:lnTo>
                  <a:close/>
                </a:path>
              </a:pathLst>
            </a:custGeom>
            <a:solidFill>
              <a:srgbClr val="0050AA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 rot="7980000">
              <a:off x="9856581" y="1801540"/>
              <a:ext cx="457200" cy="457200"/>
            </a:xfrm>
            <a:custGeom>
              <a:avLst/>
              <a:gdLst>
                <a:gd name="connsiteX0" fmla="*/ 448372 w 460892"/>
                <a:gd name="connsiteY0" fmla="*/ 16678 h 430260"/>
                <a:gd name="connsiteX1" fmla="*/ 455049 w 460892"/>
                <a:gd name="connsiteY1" fmla="*/ 26269 h 430260"/>
                <a:gd name="connsiteX2" fmla="*/ 459223 w 460892"/>
                <a:gd name="connsiteY2" fmla="*/ 36693 h 430260"/>
                <a:gd name="connsiteX3" fmla="*/ 460892 w 460892"/>
                <a:gd name="connsiteY3" fmla="*/ 47534 h 430260"/>
                <a:gd name="connsiteX4" fmla="*/ 460475 w 460892"/>
                <a:gd name="connsiteY4" fmla="*/ 58792 h 430260"/>
                <a:gd name="connsiteX5" fmla="*/ 457553 w 460892"/>
                <a:gd name="connsiteY5" fmla="*/ 69633 h 430260"/>
                <a:gd name="connsiteX6" fmla="*/ 452128 w 460892"/>
                <a:gd name="connsiteY6" fmla="*/ 80057 h 430260"/>
                <a:gd name="connsiteX7" fmla="*/ 444199 w 460892"/>
                <a:gd name="connsiteY7" fmla="*/ 88396 h 430260"/>
                <a:gd name="connsiteX8" fmla="*/ 67193 w 460892"/>
                <a:gd name="connsiteY8" fmla="*/ 430260 h 430260"/>
                <a:gd name="connsiteX9" fmla="*/ 0 w 460892"/>
                <a:gd name="connsiteY9" fmla="*/ 352204 h 430260"/>
                <a:gd name="connsiteX10" fmla="*/ 1409 w 460892"/>
                <a:gd name="connsiteY10" fmla="*/ 351500 h 430260"/>
                <a:gd name="connsiteX11" fmla="*/ 5583 w 460892"/>
                <a:gd name="connsiteY11" fmla="*/ 348998 h 430260"/>
                <a:gd name="connsiteX12" fmla="*/ 376174 w 460892"/>
                <a:gd name="connsiteY12" fmla="*/ 13343 h 430260"/>
                <a:gd name="connsiteX13" fmla="*/ 385772 w 460892"/>
                <a:gd name="connsiteY13" fmla="*/ 6255 h 430260"/>
                <a:gd name="connsiteX14" fmla="*/ 396206 w 460892"/>
                <a:gd name="connsiteY14" fmla="*/ 2085 h 430260"/>
                <a:gd name="connsiteX15" fmla="*/ 407474 w 460892"/>
                <a:gd name="connsiteY15" fmla="*/ 0 h 430260"/>
                <a:gd name="connsiteX16" fmla="*/ 418741 w 460892"/>
                <a:gd name="connsiteY16" fmla="*/ 417 h 430260"/>
                <a:gd name="connsiteX17" fmla="*/ 429175 w 460892"/>
                <a:gd name="connsiteY17" fmla="*/ 4170 h 430260"/>
                <a:gd name="connsiteX18" fmla="*/ 439191 w 460892"/>
                <a:gd name="connsiteY18" fmla="*/ 9173 h 43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0892" h="430260">
                  <a:moveTo>
                    <a:pt x="448372" y="16678"/>
                  </a:moveTo>
                  <a:lnTo>
                    <a:pt x="455049" y="26269"/>
                  </a:lnTo>
                  <a:lnTo>
                    <a:pt x="459223" y="36693"/>
                  </a:lnTo>
                  <a:lnTo>
                    <a:pt x="460892" y="47534"/>
                  </a:lnTo>
                  <a:lnTo>
                    <a:pt x="460475" y="58792"/>
                  </a:lnTo>
                  <a:lnTo>
                    <a:pt x="457553" y="69633"/>
                  </a:lnTo>
                  <a:lnTo>
                    <a:pt x="452128" y="80057"/>
                  </a:lnTo>
                  <a:lnTo>
                    <a:pt x="444199" y="88396"/>
                  </a:lnTo>
                  <a:lnTo>
                    <a:pt x="67193" y="430260"/>
                  </a:lnTo>
                  <a:lnTo>
                    <a:pt x="0" y="352204"/>
                  </a:lnTo>
                  <a:lnTo>
                    <a:pt x="1409" y="351500"/>
                  </a:lnTo>
                  <a:lnTo>
                    <a:pt x="5583" y="348998"/>
                  </a:lnTo>
                  <a:lnTo>
                    <a:pt x="376174" y="13343"/>
                  </a:lnTo>
                  <a:lnTo>
                    <a:pt x="385772" y="6255"/>
                  </a:lnTo>
                  <a:lnTo>
                    <a:pt x="396206" y="2085"/>
                  </a:lnTo>
                  <a:lnTo>
                    <a:pt x="407474" y="0"/>
                  </a:lnTo>
                  <a:lnTo>
                    <a:pt x="418741" y="417"/>
                  </a:lnTo>
                  <a:lnTo>
                    <a:pt x="429175" y="4170"/>
                  </a:lnTo>
                  <a:lnTo>
                    <a:pt x="439191" y="9173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</p:grpSp>
      <p:grpSp>
        <p:nvGrpSpPr>
          <p:cNvPr id="21" name="Group 15"/>
          <p:cNvGrpSpPr/>
          <p:nvPr userDrawn="1"/>
        </p:nvGrpSpPr>
        <p:grpSpPr>
          <a:xfrm>
            <a:off x="1287414" y="2724475"/>
            <a:ext cx="1019084" cy="324634"/>
            <a:chOff x="9560144" y="1819524"/>
            <a:chExt cx="1019084" cy="324634"/>
          </a:xfrm>
          <a:solidFill>
            <a:schemeClr val="bg1">
              <a:lumMod val="65000"/>
            </a:schemeClr>
          </a:solidFill>
        </p:grpSpPr>
        <p:sp>
          <p:nvSpPr>
            <p:cNvPr id="22" name="Freeform 16"/>
            <p:cNvSpPr>
              <a:spLocks/>
            </p:cNvSpPr>
            <p:nvPr/>
          </p:nvSpPr>
          <p:spPr bwMode="auto">
            <a:xfrm rot="20291668">
              <a:off x="9560144" y="1915558"/>
              <a:ext cx="365760" cy="228600"/>
            </a:xfrm>
            <a:custGeom>
              <a:avLst/>
              <a:gdLst>
                <a:gd name="connsiteX0" fmla="*/ 95569 w 352891"/>
                <a:gd name="connsiteY0" fmla="*/ 5421 h 235676"/>
                <a:gd name="connsiteX1" fmla="*/ 352891 w 352891"/>
                <a:gd name="connsiteY1" fmla="*/ 108916 h 235676"/>
                <a:gd name="connsiteX2" fmla="*/ 302176 w 352891"/>
                <a:gd name="connsiteY2" fmla="*/ 235676 h 235676"/>
                <a:gd name="connsiteX3" fmla="*/ 41316 w 352891"/>
                <a:gd name="connsiteY3" fmla="*/ 130927 h 235676"/>
                <a:gd name="connsiteX4" fmla="*/ 28796 w 352891"/>
                <a:gd name="connsiteY4" fmla="*/ 124255 h 235676"/>
                <a:gd name="connsiteX5" fmla="*/ 18780 w 352891"/>
                <a:gd name="connsiteY5" fmla="*/ 115499 h 235676"/>
                <a:gd name="connsiteX6" fmla="*/ 10433 w 352891"/>
                <a:gd name="connsiteY6" fmla="*/ 105492 h 235676"/>
                <a:gd name="connsiteX7" fmla="*/ 5008 w 352891"/>
                <a:gd name="connsiteY7" fmla="*/ 93817 h 235676"/>
                <a:gd name="connsiteX8" fmla="*/ 835 w 352891"/>
                <a:gd name="connsiteY8" fmla="*/ 80891 h 235676"/>
                <a:gd name="connsiteX9" fmla="*/ 0 w 352891"/>
                <a:gd name="connsiteY9" fmla="*/ 67965 h 235676"/>
                <a:gd name="connsiteX10" fmla="*/ 835 w 352891"/>
                <a:gd name="connsiteY10" fmla="*/ 54622 h 235676"/>
                <a:gd name="connsiteX11" fmla="*/ 5425 w 352891"/>
                <a:gd name="connsiteY11" fmla="*/ 41280 h 235676"/>
                <a:gd name="connsiteX12" fmla="*/ 12103 w 352891"/>
                <a:gd name="connsiteY12" fmla="*/ 29604 h 235676"/>
                <a:gd name="connsiteX13" fmla="*/ 20867 w 352891"/>
                <a:gd name="connsiteY13" fmla="*/ 18764 h 235676"/>
                <a:gd name="connsiteX14" fmla="*/ 31300 w 352891"/>
                <a:gd name="connsiteY14" fmla="*/ 10841 h 235676"/>
                <a:gd name="connsiteX15" fmla="*/ 42985 w 352891"/>
                <a:gd name="connsiteY15" fmla="*/ 5004 h 235676"/>
                <a:gd name="connsiteX16" fmla="*/ 55922 w 352891"/>
                <a:gd name="connsiteY16" fmla="*/ 834 h 235676"/>
                <a:gd name="connsiteX17" fmla="*/ 68442 w 352891"/>
                <a:gd name="connsiteY17" fmla="*/ 0 h 235676"/>
                <a:gd name="connsiteX18" fmla="*/ 81797 w 352891"/>
                <a:gd name="connsiteY18" fmla="*/ 1668 h 23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2891" h="235676">
                  <a:moveTo>
                    <a:pt x="95569" y="5421"/>
                  </a:moveTo>
                  <a:lnTo>
                    <a:pt x="352891" y="108916"/>
                  </a:lnTo>
                  <a:lnTo>
                    <a:pt x="302176" y="235676"/>
                  </a:lnTo>
                  <a:lnTo>
                    <a:pt x="41316" y="130927"/>
                  </a:lnTo>
                  <a:lnTo>
                    <a:pt x="28796" y="124255"/>
                  </a:lnTo>
                  <a:lnTo>
                    <a:pt x="18780" y="115499"/>
                  </a:lnTo>
                  <a:lnTo>
                    <a:pt x="10433" y="105492"/>
                  </a:lnTo>
                  <a:lnTo>
                    <a:pt x="5008" y="93817"/>
                  </a:lnTo>
                  <a:lnTo>
                    <a:pt x="835" y="80891"/>
                  </a:lnTo>
                  <a:lnTo>
                    <a:pt x="0" y="67965"/>
                  </a:lnTo>
                  <a:lnTo>
                    <a:pt x="835" y="54622"/>
                  </a:lnTo>
                  <a:lnTo>
                    <a:pt x="5425" y="41280"/>
                  </a:lnTo>
                  <a:lnTo>
                    <a:pt x="12103" y="29604"/>
                  </a:lnTo>
                  <a:lnTo>
                    <a:pt x="20867" y="18764"/>
                  </a:lnTo>
                  <a:lnTo>
                    <a:pt x="31300" y="10841"/>
                  </a:lnTo>
                  <a:lnTo>
                    <a:pt x="42985" y="5004"/>
                  </a:lnTo>
                  <a:lnTo>
                    <a:pt x="55922" y="834"/>
                  </a:lnTo>
                  <a:lnTo>
                    <a:pt x="68442" y="0"/>
                  </a:lnTo>
                  <a:lnTo>
                    <a:pt x="81797" y="1668"/>
                  </a:lnTo>
                  <a:close/>
                </a:path>
              </a:pathLst>
            </a:custGeom>
            <a:solidFill>
              <a:srgbClr val="239BD3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  <p:sp>
          <p:nvSpPr>
            <p:cNvPr id="23" name="Freeform 17"/>
            <p:cNvSpPr>
              <a:spLocks/>
            </p:cNvSpPr>
            <p:nvPr/>
          </p:nvSpPr>
          <p:spPr bwMode="auto">
            <a:xfrm rot="9529559">
              <a:off x="10213468" y="1819524"/>
              <a:ext cx="365760" cy="228600"/>
            </a:xfrm>
            <a:custGeom>
              <a:avLst/>
              <a:gdLst>
                <a:gd name="connsiteX0" fmla="*/ 95569 w 352891"/>
                <a:gd name="connsiteY0" fmla="*/ 5421 h 235676"/>
                <a:gd name="connsiteX1" fmla="*/ 352891 w 352891"/>
                <a:gd name="connsiteY1" fmla="*/ 108916 h 235676"/>
                <a:gd name="connsiteX2" fmla="*/ 302176 w 352891"/>
                <a:gd name="connsiteY2" fmla="*/ 235676 h 235676"/>
                <a:gd name="connsiteX3" fmla="*/ 41316 w 352891"/>
                <a:gd name="connsiteY3" fmla="*/ 130927 h 235676"/>
                <a:gd name="connsiteX4" fmla="*/ 28796 w 352891"/>
                <a:gd name="connsiteY4" fmla="*/ 124255 h 235676"/>
                <a:gd name="connsiteX5" fmla="*/ 18780 w 352891"/>
                <a:gd name="connsiteY5" fmla="*/ 115499 h 235676"/>
                <a:gd name="connsiteX6" fmla="*/ 10433 w 352891"/>
                <a:gd name="connsiteY6" fmla="*/ 105492 h 235676"/>
                <a:gd name="connsiteX7" fmla="*/ 5008 w 352891"/>
                <a:gd name="connsiteY7" fmla="*/ 93817 h 235676"/>
                <a:gd name="connsiteX8" fmla="*/ 835 w 352891"/>
                <a:gd name="connsiteY8" fmla="*/ 80891 h 235676"/>
                <a:gd name="connsiteX9" fmla="*/ 0 w 352891"/>
                <a:gd name="connsiteY9" fmla="*/ 67965 h 235676"/>
                <a:gd name="connsiteX10" fmla="*/ 835 w 352891"/>
                <a:gd name="connsiteY10" fmla="*/ 54622 h 235676"/>
                <a:gd name="connsiteX11" fmla="*/ 5425 w 352891"/>
                <a:gd name="connsiteY11" fmla="*/ 41280 h 235676"/>
                <a:gd name="connsiteX12" fmla="*/ 12103 w 352891"/>
                <a:gd name="connsiteY12" fmla="*/ 29604 h 235676"/>
                <a:gd name="connsiteX13" fmla="*/ 20867 w 352891"/>
                <a:gd name="connsiteY13" fmla="*/ 18764 h 235676"/>
                <a:gd name="connsiteX14" fmla="*/ 31300 w 352891"/>
                <a:gd name="connsiteY14" fmla="*/ 10841 h 235676"/>
                <a:gd name="connsiteX15" fmla="*/ 42985 w 352891"/>
                <a:gd name="connsiteY15" fmla="*/ 5004 h 235676"/>
                <a:gd name="connsiteX16" fmla="*/ 55922 w 352891"/>
                <a:gd name="connsiteY16" fmla="*/ 834 h 235676"/>
                <a:gd name="connsiteX17" fmla="*/ 68442 w 352891"/>
                <a:gd name="connsiteY17" fmla="*/ 0 h 235676"/>
                <a:gd name="connsiteX18" fmla="*/ 81797 w 352891"/>
                <a:gd name="connsiteY18" fmla="*/ 1668 h 23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2891" h="235676">
                  <a:moveTo>
                    <a:pt x="95569" y="5421"/>
                  </a:moveTo>
                  <a:lnTo>
                    <a:pt x="352891" y="108916"/>
                  </a:lnTo>
                  <a:lnTo>
                    <a:pt x="302176" y="235676"/>
                  </a:lnTo>
                  <a:lnTo>
                    <a:pt x="41316" y="130927"/>
                  </a:lnTo>
                  <a:lnTo>
                    <a:pt x="28796" y="124255"/>
                  </a:lnTo>
                  <a:lnTo>
                    <a:pt x="18780" y="115499"/>
                  </a:lnTo>
                  <a:lnTo>
                    <a:pt x="10433" y="105492"/>
                  </a:lnTo>
                  <a:lnTo>
                    <a:pt x="5008" y="93817"/>
                  </a:lnTo>
                  <a:lnTo>
                    <a:pt x="835" y="80891"/>
                  </a:lnTo>
                  <a:lnTo>
                    <a:pt x="0" y="67965"/>
                  </a:lnTo>
                  <a:lnTo>
                    <a:pt x="835" y="54622"/>
                  </a:lnTo>
                  <a:lnTo>
                    <a:pt x="5425" y="41280"/>
                  </a:lnTo>
                  <a:lnTo>
                    <a:pt x="12103" y="29604"/>
                  </a:lnTo>
                  <a:lnTo>
                    <a:pt x="20867" y="18764"/>
                  </a:lnTo>
                  <a:lnTo>
                    <a:pt x="31300" y="10841"/>
                  </a:lnTo>
                  <a:lnTo>
                    <a:pt x="42985" y="5004"/>
                  </a:lnTo>
                  <a:lnTo>
                    <a:pt x="55922" y="834"/>
                  </a:lnTo>
                  <a:lnTo>
                    <a:pt x="68442" y="0"/>
                  </a:lnTo>
                  <a:lnTo>
                    <a:pt x="81797" y="1668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</p:grpSp>
      <p:sp>
        <p:nvSpPr>
          <p:cNvPr id="24" name="Freeform 18"/>
          <p:cNvSpPr>
            <a:spLocks noChangeAspect="1"/>
          </p:cNvSpPr>
          <p:nvPr userDrawn="1"/>
        </p:nvSpPr>
        <p:spPr>
          <a:xfrm>
            <a:off x="760120" y="1916832"/>
            <a:ext cx="2011680" cy="2011680"/>
          </a:xfrm>
          <a:custGeom>
            <a:avLst/>
            <a:gdLst>
              <a:gd name="connsiteX0" fmla="*/ 1005840 w 2011680"/>
              <a:gd name="connsiteY0" fmla="*/ 816827 h 2011680"/>
              <a:gd name="connsiteX1" fmla="*/ 1188720 w 2011680"/>
              <a:gd name="connsiteY1" fmla="*/ 999707 h 2011680"/>
              <a:gd name="connsiteX2" fmla="*/ 1005840 w 2011680"/>
              <a:gd name="connsiteY2" fmla="*/ 1182587 h 2011680"/>
              <a:gd name="connsiteX3" fmla="*/ 822960 w 2011680"/>
              <a:gd name="connsiteY3" fmla="*/ 999707 h 2011680"/>
              <a:gd name="connsiteX4" fmla="*/ 1005840 w 2011680"/>
              <a:gd name="connsiteY4" fmla="*/ 816827 h 2011680"/>
              <a:gd name="connsiteX5" fmla="*/ 1091559 w 2011680"/>
              <a:gd name="connsiteY5" fmla="*/ 193610 h 2011680"/>
              <a:gd name="connsiteX6" fmla="*/ 1097280 w 2011680"/>
              <a:gd name="connsiteY6" fmla="*/ 222126 h 2011680"/>
              <a:gd name="connsiteX7" fmla="*/ 1005840 w 2011680"/>
              <a:gd name="connsiteY7" fmla="*/ 314136 h 2011680"/>
              <a:gd name="connsiteX8" fmla="*/ 914400 w 2011680"/>
              <a:gd name="connsiteY8" fmla="*/ 222126 h 2011680"/>
              <a:gd name="connsiteX9" fmla="*/ 919494 w 2011680"/>
              <a:gd name="connsiteY9" fmla="*/ 196740 h 2011680"/>
              <a:gd name="connsiteX10" fmla="*/ 860163 w 2011680"/>
              <a:gd name="connsiteY10" fmla="*/ 201975 h 2011680"/>
              <a:gd name="connsiteX11" fmla="*/ 199600 w 2011680"/>
              <a:gd name="connsiteY11" fmla="*/ 846226 h 2011680"/>
              <a:gd name="connsiteX12" fmla="*/ 188815 w 2011680"/>
              <a:gd name="connsiteY12" fmla="*/ 916890 h 2011680"/>
              <a:gd name="connsiteX13" fmla="*/ 200083 w 2011680"/>
              <a:gd name="connsiteY13" fmla="*/ 914601 h 2011680"/>
              <a:gd name="connsiteX14" fmla="*/ 291523 w 2011680"/>
              <a:gd name="connsiteY14" fmla="*/ 1006611 h 2011680"/>
              <a:gd name="connsiteX15" fmla="*/ 200083 w 2011680"/>
              <a:gd name="connsiteY15" fmla="*/ 1098621 h 2011680"/>
              <a:gd name="connsiteX16" fmla="*/ 187117 w 2011680"/>
              <a:gd name="connsiteY16" fmla="*/ 1095987 h 2011680"/>
              <a:gd name="connsiteX17" fmla="*/ 187129 w 2011680"/>
              <a:gd name="connsiteY17" fmla="*/ 1096224 h 2011680"/>
              <a:gd name="connsiteX18" fmla="*/ 850052 w 2011680"/>
              <a:gd name="connsiteY18" fmla="*/ 1820316 h 2011680"/>
              <a:gd name="connsiteX19" fmla="*/ 918335 w 2011680"/>
              <a:gd name="connsiteY19" fmla="*/ 1830080 h 2011680"/>
              <a:gd name="connsiteX20" fmla="*/ 917894 w 2011680"/>
              <a:gd name="connsiteY20" fmla="*/ 1827884 h 2011680"/>
              <a:gd name="connsiteX21" fmla="*/ 1009334 w 2011680"/>
              <a:gd name="connsiteY21" fmla="*/ 1735874 h 2011680"/>
              <a:gd name="connsiteX22" fmla="*/ 1100774 w 2011680"/>
              <a:gd name="connsiteY22" fmla="*/ 1827884 h 2011680"/>
              <a:gd name="connsiteX23" fmla="*/ 1100540 w 2011680"/>
              <a:gd name="connsiteY23" fmla="*/ 1829051 h 2011680"/>
              <a:gd name="connsiteX24" fmla="*/ 1161628 w 2011680"/>
              <a:gd name="connsiteY24" fmla="*/ 1820316 h 2011680"/>
              <a:gd name="connsiteX25" fmla="*/ 1824551 w 2011680"/>
              <a:gd name="connsiteY25" fmla="*/ 1096224 h 2011680"/>
              <a:gd name="connsiteX26" fmla="*/ 1824663 w 2011680"/>
              <a:gd name="connsiteY26" fmla="*/ 1094011 h 2011680"/>
              <a:gd name="connsiteX27" fmla="*/ 1805767 w 2011680"/>
              <a:gd name="connsiteY27" fmla="*/ 1097850 h 2011680"/>
              <a:gd name="connsiteX28" fmla="*/ 1714327 w 2011680"/>
              <a:gd name="connsiteY28" fmla="*/ 1005840 h 2011680"/>
              <a:gd name="connsiteX29" fmla="*/ 1805767 w 2011680"/>
              <a:gd name="connsiteY29" fmla="*/ 913830 h 2011680"/>
              <a:gd name="connsiteX30" fmla="*/ 1820393 w 2011680"/>
              <a:gd name="connsiteY30" fmla="*/ 916801 h 2011680"/>
              <a:gd name="connsiteX31" fmla="*/ 1815946 w 2011680"/>
              <a:gd name="connsiteY31" fmla="*/ 866404 h 2011680"/>
              <a:gd name="connsiteX32" fmla="*/ 1171695 w 2011680"/>
              <a:gd name="connsiteY32" fmla="*/ 205841 h 2011680"/>
              <a:gd name="connsiteX33" fmla="*/ 1005840 w 2011680"/>
              <a:gd name="connsiteY33" fmla="*/ 0 h 2011680"/>
              <a:gd name="connsiteX34" fmla="*/ 2011680 w 2011680"/>
              <a:gd name="connsiteY34" fmla="*/ 1005840 h 2011680"/>
              <a:gd name="connsiteX35" fmla="*/ 1005840 w 2011680"/>
              <a:gd name="connsiteY35" fmla="*/ 2011680 h 2011680"/>
              <a:gd name="connsiteX36" fmla="*/ 0 w 2011680"/>
              <a:gd name="connsiteY36" fmla="*/ 1005840 h 2011680"/>
              <a:gd name="connsiteX37" fmla="*/ 1005840 w 2011680"/>
              <a:gd name="connsiteY37" fmla="*/ 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11680" h="2011680">
                <a:moveTo>
                  <a:pt x="1005840" y="816827"/>
                </a:moveTo>
                <a:cubicBezTo>
                  <a:pt x="1106842" y="816827"/>
                  <a:pt x="1188720" y="898705"/>
                  <a:pt x="1188720" y="999707"/>
                </a:cubicBezTo>
                <a:cubicBezTo>
                  <a:pt x="1188720" y="1100709"/>
                  <a:pt x="1106842" y="1182587"/>
                  <a:pt x="1005840" y="1182587"/>
                </a:cubicBezTo>
                <a:cubicBezTo>
                  <a:pt x="904838" y="1182587"/>
                  <a:pt x="822960" y="1100709"/>
                  <a:pt x="822960" y="999707"/>
                </a:cubicBezTo>
                <a:cubicBezTo>
                  <a:pt x="822960" y="898705"/>
                  <a:pt x="904838" y="816827"/>
                  <a:pt x="1005840" y="816827"/>
                </a:cubicBezTo>
                <a:close/>
                <a:moveTo>
                  <a:pt x="1091559" y="193610"/>
                </a:moveTo>
                <a:lnTo>
                  <a:pt x="1097280" y="222126"/>
                </a:lnTo>
                <a:cubicBezTo>
                  <a:pt x="1097280" y="272942"/>
                  <a:pt x="1056341" y="314136"/>
                  <a:pt x="1005840" y="314136"/>
                </a:cubicBezTo>
                <a:cubicBezTo>
                  <a:pt x="955339" y="314136"/>
                  <a:pt x="914400" y="272942"/>
                  <a:pt x="914400" y="222126"/>
                </a:cubicBezTo>
                <a:lnTo>
                  <a:pt x="919494" y="196740"/>
                </a:lnTo>
                <a:lnTo>
                  <a:pt x="860163" y="201975"/>
                </a:lnTo>
                <a:cubicBezTo>
                  <a:pt x="529179" y="261097"/>
                  <a:pt x="266746" y="518093"/>
                  <a:pt x="199600" y="846226"/>
                </a:cubicBezTo>
                <a:lnTo>
                  <a:pt x="188815" y="916890"/>
                </a:lnTo>
                <a:lnTo>
                  <a:pt x="200083" y="914601"/>
                </a:lnTo>
                <a:cubicBezTo>
                  <a:pt x="250584" y="914601"/>
                  <a:pt x="291523" y="955795"/>
                  <a:pt x="291523" y="1006611"/>
                </a:cubicBezTo>
                <a:cubicBezTo>
                  <a:pt x="291523" y="1057427"/>
                  <a:pt x="250584" y="1098621"/>
                  <a:pt x="200083" y="1098621"/>
                </a:cubicBezTo>
                <a:lnTo>
                  <a:pt x="187117" y="1095987"/>
                </a:lnTo>
                <a:lnTo>
                  <a:pt x="187129" y="1096224"/>
                </a:lnTo>
                <a:cubicBezTo>
                  <a:pt x="224005" y="1459333"/>
                  <a:pt x="496940" y="1752658"/>
                  <a:pt x="850052" y="1820316"/>
                </a:cubicBezTo>
                <a:lnTo>
                  <a:pt x="918335" y="1830080"/>
                </a:lnTo>
                <a:lnTo>
                  <a:pt x="917894" y="1827884"/>
                </a:lnTo>
                <a:cubicBezTo>
                  <a:pt x="917894" y="1777068"/>
                  <a:pt x="958833" y="1735874"/>
                  <a:pt x="1009334" y="1735874"/>
                </a:cubicBezTo>
                <a:cubicBezTo>
                  <a:pt x="1059835" y="1735874"/>
                  <a:pt x="1100774" y="1777068"/>
                  <a:pt x="1100774" y="1827884"/>
                </a:cubicBezTo>
                <a:lnTo>
                  <a:pt x="1100540" y="1829051"/>
                </a:lnTo>
                <a:lnTo>
                  <a:pt x="1161628" y="1820316"/>
                </a:lnTo>
                <a:cubicBezTo>
                  <a:pt x="1514740" y="1752658"/>
                  <a:pt x="1787675" y="1459333"/>
                  <a:pt x="1824551" y="1096224"/>
                </a:cubicBezTo>
                <a:lnTo>
                  <a:pt x="1824663" y="1094011"/>
                </a:lnTo>
                <a:lnTo>
                  <a:pt x="1805767" y="1097850"/>
                </a:lnTo>
                <a:cubicBezTo>
                  <a:pt x="1755266" y="1097850"/>
                  <a:pt x="1714327" y="1056656"/>
                  <a:pt x="1714327" y="1005840"/>
                </a:cubicBezTo>
                <a:cubicBezTo>
                  <a:pt x="1714327" y="955024"/>
                  <a:pt x="1755266" y="913830"/>
                  <a:pt x="1805767" y="913830"/>
                </a:cubicBezTo>
                <a:lnTo>
                  <a:pt x="1820393" y="916801"/>
                </a:lnTo>
                <a:lnTo>
                  <a:pt x="1815946" y="866404"/>
                </a:lnTo>
                <a:cubicBezTo>
                  <a:pt x="1756824" y="535420"/>
                  <a:pt x="1499828" y="272986"/>
                  <a:pt x="1171695" y="205841"/>
                </a:cubicBezTo>
                <a:close/>
                <a:moveTo>
                  <a:pt x="1005840" y="0"/>
                </a:moveTo>
                <a:cubicBezTo>
                  <a:pt x="1561350" y="0"/>
                  <a:pt x="2011680" y="450330"/>
                  <a:pt x="2011680" y="1005840"/>
                </a:cubicBezTo>
                <a:cubicBezTo>
                  <a:pt x="2011680" y="1561350"/>
                  <a:pt x="1561350" y="2011680"/>
                  <a:pt x="1005840" y="2011680"/>
                </a:cubicBezTo>
                <a:cubicBezTo>
                  <a:pt x="450330" y="2011680"/>
                  <a:pt x="0" y="1561350"/>
                  <a:pt x="0" y="1005840"/>
                </a:cubicBezTo>
                <a:cubicBezTo>
                  <a:pt x="0" y="450330"/>
                  <a:pt x="450330" y="0"/>
                  <a:pt x="1005840" y="0"/>
                </a:cubicBezTo>
                <a:close/>
              </a:path>
            </a:pathLst>
          </a:custGeom>
          <a:solidFill>
            <a:srgbClr val="44D7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3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6" dur="59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9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9000"/>
                            </p:stCondLst>
                            <p:childTnLst>
                              <p:par>
                                <p:cTn id="1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1" dur="59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59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800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6" dur="59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59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7000"/>
                            </p:stCondLst>
                            <p:childTnLst>
                              <p:par>
                                <p:cTn id="2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1" dur="59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59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6000"/>
                            </p:stCondLst>
                            <p:childTnLst>
                              <p:par>
                                <p:cTn id="2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6" dur="59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59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95000"/>
                            </p:stCondLst>
                            <p:childTnLst>
                              <p:par>
                                <p:cTn id="3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1" dur="59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59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4000"/>
                            </p:stCondLst>
                            <p:childTnLst>
                              <p:par>
                                <p:cTn id="3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6" dur="59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59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3000"/>
                            </p:stCondLst>
                            <p:childTnLst>
                              <p:par>
                                <p:cTn id="4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41" dur="59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59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interinfo\Desktop\bg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97"/>
          <a:stretch/>
        </p:blipFill>
        <p:spPr bwMode="auto">
          <a:xfrm>
            <a:off x="-8540" y="6686"/>
            <a:ext cx="9152539" cy="685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3"/>
          <p:cNvGrpSpPr/>
          <p:nvPr userDrawn="1"/>
        </p:nvGrpSpPr>
        <p:grpSpPr>
          <a:xfrm>
            <a:off x="971600" y="1484784"/>
            <a:ext cx="7200800" cy="2736304"/>
            <a:chOff x="2895598" y="890897"/>
            <a:chExt cx="6400801" cy="1823374"/>
          </a:xfrm>
        </p:grpSpPr>
        <p:sp>
          <p:nvSpPr>
            <p:cNvPr id="9" name="Rectangle 6"/>
            <p:cNvSpPr/>
            <p:nvPr/>
          </p:nvSpPr>
          <p:spPr>
            <a:xfrm>
              <a:off x="2895599" y="890897"/>
              <a:ext cx="6400800" cy="1818191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Freeform 20"/>
            <p:cNvSpPr>
              <a:spLocks noChangeAspect="1"/>
            </p:cNvSpPr>
            <p:nvPr/>
          </p:nvSpPr>
          <p:spPr bwMode="auto">
            <a:xfrm>
              <a:off x="2895598" y="890897"/>
              <a:ext cx="740912" cy="548640"/>
            </a:xfrm>
            <a:custGeom>
              <a:avLst/>
              <a:gdLst>
                <a:gd name="connsiteX0" fmla="*/ 0 w 818299"/>
                <a:gd name="connsiteY0" fmla="*/ 0 h 605944"/>
                <a:gd name="connsiteX1" fmla="*/ 818299 w 818299"/>
                <a:gd name="connsiteY1" fmla="*/ 0 h 605944"/>
                <a:gd name="connsiteX2" fmla="*/ 818299 w 818299"/>
                <a:gd name="connsiteY2" fmla="*/ 57159 h 605944"/>
                <a:gd name="connsiteX3" fmla="*/ 57159 w 818299"/>
                <a:gd name="connsiteY3" fmla="*/ 57159 h 605944"/>
                <a:gd name="connsiteX4" fmla="*/ 57159 w 818299"/>
                <a:gd name="connsiteY4" fmla="*/ 605944 h 605944"/>
                <a:gd name="connsiteX5" fmla="*/ 0 w 818299"/>
                <a:gd name="connsiteY5" fmla="*/ 605944 h 60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8299" h="605944">
                  <a:moveTo>
                    <a:pt x="0" y="0"/>
                  </a:moveTo>
                  <a:lnTo>
                    <a:pt x="818299" y="0"/>
                  </a:lnTo>
                  <a:lnTo>
                    <a:pt x="818299" y="57159"/>
                  </a:lnTo>
                  <a:lnTo>
                    <a:pt x="57159" y="57159"/>
                  </a:lnTo>
                  <a:lnTo>
                    <a:pt x="57159" y="605944"/>
                  </a:lnTo>
                  <a:lnTo>
                    <a:pt x="0" y="605944"/>
                  </a:lnTo>
                  <a:close/>
                </a:path>
              </a:pathLst>
            </a:custGeom>
            <a:solidFill>
              <a:srgbClr val="00B0F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" name="Freeform 23"/>
            <p:cNvSpPr>
              <a:spLocks noChangeAspect="1"/>
            </p:cNvSpPr>
            <p:nvPr/>
          </p:nvSpPr>
          <p:spPr bwMode="auto">
            <a:xfrm flipH="1">
              <a:off x="8555487" y="890897"/>
              <a:ext cx="740912" cy="548640"/>
            </a:xfrm>
            <a:custGeom>
              <a:avLst/>
              <a:gdLst>
                <a:gd name="connsiteX0" fmla="*/ 0 w 818299"/>
                <a:gd name="connsiteY0" fmla="*/ 0 h 605944"/>
                <a:gd name="connsiteX1" fmla="*/ 818299 w 818299"/>
                <a:gd name="connsiteY1" fmla="*/ 0 h 605944"/>
                <a:gd name="connsiteX2" fmla="*/ 818299 w 818299"/>
                <a:gd name="connsiteY2" fmla="*/ 57159 h 605944"/>
                <a:gd name="connsiteX3" fmla="*/ 57159 w 818299"/>
                <a:gd name="connsiteY3" fmla="*/ 57159 h 605944"/>
                <a:gd name="connsiteX4" fmla="*/ 57159 w 818299"/>
                <a:gd name="connsiteY4" fmla="*/ 605944 h 605944"/>
                <a:gd name="connsiteX5" fmla="*/ 0 w 818299"/>
                <a:gd name="connsiteY5" fmla="*/ 605944 h 60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8299" h="605944">
                  <a:moveTo>
                    <a:pt x="0" y="0"/>
                  </a:moveTo>
                  <a:lnTo>
                    <a:pt x="818299" y="0"/>
                  </a:lnTo>
                  <a:lnTo>
                    <a:pt x="818299" y="57159"/>
                  </a:lnTo>
                  <a:lnTo>
                    <a:pt x="57159" y="57159"/>
                  </a:lnTo>
                  <a:lnTo>
                    <a:pt x="57159" y="605944"/>
                  </a:lnTo>
                  <a:lnTo>
                    <a:pt x="0" y="605944"/>
                  </a:lnTo>
                  <a:close/>
                </a:path>
              </a:pathLst>
            </a:custGeom>
            <a:solidFill>
              <a:srgbClr val="FF00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" name="Freeform 24"/>
            <p:cNvSpPr>
              <a:spLocks noChangeAspect="1"/>
            </p:cNvSpPr>
            <p:nvPr/>
          </p:nvSpPr>
          <p:spPr bwMode="auto">
            <a:xfrm flipV="1">
              <a:off x="2895598" y="2163124"/>
              <a:ext cx="740912" cy="548640"/>
            </a:xfrm>
            <a:custGeom>
              <a:avLst/>
              <a:gdLst>
                <a:gd name="connsiteX0" fmla="*/ 0 w 818299"/>
                <a:gd name="connsiteY0" fmla="*/ 0 h 605944"/>
                <a:gd name="connsiteX1" fmla="*/ 818299 w 818299"/>
                <a:gd name="connsiteY1" fmla="*/ 0 h 605944"/>
                <a:gd name="connsiteX2" fmla="*/ 818299 w 818299"/>
                <a:gd name="connsiteY2" fmla="*/ 57159 h 605944"/>
                <a:gd name="connsiteX3" fmla="*/ 57159 w 818299"/>
                <a:gd name="connsiteY3" fmla="*/ 57159 h 605944"/>
                <a:gd name="connsiteX4" fmla="*/ 57159 w 818299"/>
                <a:gd name="connsiteY4" fmla="*/ 605944 h 605944"/>
                <a:gd name="connsiteX5" fmla="*/ 0 w 818299"/>
                <a:gd name="connsiteY5" fmla="*/ 605944 h 60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8299" h="605944">
                  <a:moveTo>
                    <a:pt x="0" y="0"/>
                  </a:moveTo>
                  <a:lnTo>
                    <a:pt x="818299" y="0"/>
                  </a:lnTo>
                  <a:lnTo>
                    <a:pt x="818299" y="57159"/>
                  </a:lnTo>
                  <a:lnTo>
                    <a:pt x="57159" y="57159"/>
                  </a:lnTo>
                  <a:lnTo>
                    <a:pt x="57159" y="605944"/>
                  </a:lnTo>
                  <a:lnTo>
                    <a:pt x="0" y="605944"/>
                  </a:lnTo>
                  <a:close/>
                </a:path>
              </a:pathLst>
            </a:cu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" name="Freeform 25"/>
            <p:cNvSpPr>
              <a:spLocks noChangeAspect="1"/>
            </p:cNvSpPr>
            <p:nvPr/>
          </p:nvSpPr>
          <p:spPr bwMode="auto">
            <a:xfrm flipH="1" flipV="1">
              <a:off x="8555487" y="2165631"/>
              <a:ext cx="740912" cy="548640"/>
            </a:xfrm>
            <a:custGeom>
              <a:avLst/>
              <a:gdLst>
                <a:gd name="connsiteX0" fmla="*/ 0 w 818299"/>
                <a:gd name="connsiteY0" fmla="*/ 0 h 605944"/>
                <a:gd name="connsiteX1" fmla="*/ 818299 w 818299"/>
                <a:gd name="connsiteY1" fmla="*/ 0 h 605944"/>
                <a:gd name="connsiteX2" fmla="*/ 818299 w 818299"/>
                <a:gd name="connsiteY2" fmla="*/ 57159 h 605944"/>
                <a:gd name="connsiteX3" fmla="*/ 57159 w 818299"/>
                <a:gd name="connsiteY3" fmla="*/ 57159 h 605944"/>
                <a:gd name="connsiteX4" fmla="*/ 57159 w 818299"/>
                <a:gd name="connsiteY4" fmla="*/ 605944 h 605944"/>
                <a:gd name="connsiteX5" fmla="*/ 0 w 818299"/>
                <a:gd name="connsiteY5" fmla="*/ 605944 h 60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8299" h="605944">
                  <a:moveTo>
                    <a:pt x="0" y="0"/>
                  </a:moveTo>
                  <a:lnTo>
                    <a:pt x="818299" y="0"/>
                  </a:lnTo>
                  <a:lnTo>
                    <a:pt x="818299" y="57159"/>
                  </a:lnTo>
                  <a:lnTo>
                    <a:pt x="57159" y="57159"/>
                  </a:lnTo>
                  <a:lnTo>
                    <a:pt x="57159" y="605944"/>
                  </a:lnTo>
                  <a:lnTo>
                    <a:pt x="0" y="60594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683568" y="1814959"/>
            <a:ext cx="7772400" cy="893961"/>
          </a:xfrm>
        </p:spPr>
        <p:txBody>
          <a:bodyPr>
            <a:noAutofit/>
          </a:bodyPr>
          <a:lstStyle>
            <a:lvl1pPr algn="ctr">
              <a:defRPr lang="zh-TW" altLang="en-US" sz="5500" b="0" kern="120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ea"/>
                <a:ea typeface="+mj-ea"/>
                <a:cs typeface="+mj-cs"/>
              </a:defRPr>
            </a:lvl1pPr>
          </a:lstStyle>
          <a:p>
            <a:r>
              <a:rPr lang="zh-TW" altLang="en-US" dirty="0"/>
              <a:t>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734072"/>
            <a:ext cx="6400800" cy="622920"/>
          </a:xfrm>
        </p:spPr>
        <p:txBody>
          <a:bodyPr>
            <a:normAutofit/>
          </a:bodyPr>
          <a:lstStyle>
            <a:lvl1pPr marL="0" indent="0" algn="ctr">
              <a:buNone/>
              <a:defRPr lang="zh-TW" altLang="en-US" sz="3500" b="1" kern="1200" cap="none" spc="0" dirty="0" smtClean="0">
                <a:ln w="1905"/>
                <a:solidFill>
                  <a:srgbClr val="00B0F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ea"/>
                <a:ea typeface="+mj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2" y="188640"/>
            <a:ext cx="1069067" cy="80777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4954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interinfo\Desktop\bg_img\bg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52"/>
          <a:stretch/>
        </p:blipFill>
        <p:spPr bwMode="auto">
          <a:xfrm>
            <a:off x="-36511" y="0"/>
            <a:ext cx="91805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1763688" y="188640"/>
            <a:ext cx="5616624" cy="85010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zh-TW" altLang="en-US" dirty="0"/>
              <a:t>編輯母片標題樣式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0465408"/>
              </p:ext>
            </p:extLst>
          </p:nvPr>
        </p:nvGraphicFramePr>
        <p:xfrm>
          <a:off x="298376" y="1184821"/>
          <a:ext cx="8522096" cy="549815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{16D9F66E-5EB9-4882-86FB-DCBF35E3C3E4}</a:tableStyleId>
              </a:tblPr>
              <a:tblGrid>
                <a:gridCol w="160244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4069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07895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3105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solidFill>
                            <a:srgbClr val="FF6600"/>
                          </a:solidFill>
                          <a:latin typeface="+mj-ea"/>
                          <a:ea typeface="+mj-ea"/>
                        </a:rPr>
                        <a:t>活動時間</a:t>
                      </a:r>
                    </a:p>
                  </a:txBody>
                  <a:tcPr anchor="ctr">
                    <a:solidFill>
                      <a:srgbClr val="FCDD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solidFill>
                            <a:srgbClr val="FF6600"/>
                          </a:solidFill>
                          <a:latin typeface="+mj-ea"/>
                          <a:ea typeface="+mj-ea"/>
                        </a:rPr>
                        <a:t>活 動 議 程</a:t>
                      </a:r>
                    </a:p>
                  </a:txBody>
                  <a:tcPr anchor="ctr">
                    <a:solidFill>
                      <a:srgbClr val="FCDD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solidFill>
                            <a:srgbClr val="FF6600"/>
                          </a:solidFill>
                          <a:latin typeface="+mj-ea"/>
                          <a:ea typeface="+mj-ea"/>
                        </a:rPr>
                        <a:t>主  講  人</a:t>
                      </a:r>
                    </a:p>
                  </a:txBody>
                  <a:tcPr anchor="ctr">
                    <a:solidFill>
                      <a:srgbClr val="FCDDC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3105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6600"/>
                          </a:solidFill>
                          <a:effectLst/>
                          <a:latin typeface="+mn-lt"/>
                          <a:ea typeface="+mj-ea"/>
                        </a:rPr>
                        <a:t>13:30~14:00</a:t>
                      </a:r>
                      <a:endParaRPr lang="zh-TW" altLang="en-US" dirty="0">
                        <a:solidFill>
                          <a:srgbClr val="FF6600"/>
                        </a:solidFill>
                        <a:latin typeface="+mn-lt"/>
                        <a:ea typeface="+mj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rgbClr val="FF6600"/>
                          </a:solidFill>
                          <a:latin typeface="+mj-ea"/>
                          <a:ea typeface="+mj-ea"/>
                        </a:rPr>
                        <a:t>來賓報到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3105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j-ea"/>
                        </a:rPr>
                        <a:t>14:00~14:10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j-ea"/>
                        </a:rPr>
                        <a:t>開幕</a:t>
                      </a:r>
                      <a:r>
                        <a:rPr lang="zh-TW" alt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致詞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英特內軟體  總經理  李   員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3105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j-ea"/>
                        </a:rPr>
                        <a:t>14:10~14:35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j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j-ea"/>
                          <a:cs typeface="+mn-cs"/>
                        </a:rPr>
                        <a:t>客戶分享 </a:t>
                      </a:r>
                      <a:r>
                        <a:rPr lang="en-US" altLang="zh-TW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j-ea"/>
                          <a:cs typeface="+mn-cs"/>
                        </a:rPr>
                        <a:t>(</a:t>
                      </a:r>
                      <a:r>
                        <a:rPr lang="zh-TW" altLang="en-US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j-ea"/>
                          <a:cs typeface="+mn-cs"/>
                        </a:rPr>
                        <a:t>一</a:t>
                      </a:r>
                      <a:r>
                        <a:rPr lang="en-US" altLang="zh-TW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j-ea"/>
                          <a:cs typeface="+mn-cs"/>
                        </a:rPr>
                        <a:t>)</a:t>
                      </a:r>
                      <a:endParaRPr lang="zh-TW" altLang="en-US" sz="18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三陽工業 資訊室 陳春明</a:t>
                      </a:r>
                      <a:r>
                        <a:rPr lang="zh-TW" altLang="en-US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zh-TW" altLang="zh-TW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經理</a:t>
                      </a:r>
                      <a:endParaRPr lang="zh-TW" altLang="en-US" sz="18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3105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j-ea"/>
                        </a:rPr>
                        <a:t>14:35~15:00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j-ea"/>
                          <a:cs typeface="+mn-cs"/>
                        </a:rPr>
                        <a:t>客戶分享 </a:t>
                      </a:r>
                      <a:r>
                        <a:rPr lang="en-US" altLang="zh-TW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j-ea"/>
                          <a:cs typeface="+mn-cs"/>
                        </a:rPr>
                        <a:t>(</a:t>
                      </a:r>
                      <a:r>
                        <a:rPr lang="zh-TW" altLang="en-US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j-ea"/>
                          <a:cs typeface="+mn-cs"/>
                        </a:rPr>
                        <a:t>二</a:t>
                      </a:r>
                      <a:r>
                        <a:rPr lang="en-US" altLang="zh-TW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j-ea"/>
                          <a:cs typeface="+mn-cs"/>
                        </a:rPr>
                        <a:t>)</a:t>
                      </a:r>
                      <a:endParaRPr lang="zh-TW" altLang="en-US" sz="18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zh-TW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立隆</a:t>
                      </a:r>
                      <a:r>
                        <a:rPr lang="zh-TW" altLang="en-US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電子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31059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rgbClr val="FF6600"/>
                          </a:solidFill>
                          <a:effectLst/>
                          <a:latin typeface="+mn-lt"/>
                          <a:ea typeface="+mj-ea"/>
                          <a:cs typeface="Arial" panose="020B0604020202020204" pitchFamily="34" charset="0"/>
                        </a:rPr>
                        <a:t>15:00~15:10</a:t>
                      </a:r>
                      <a:endParaRPr lang="zh-TW" altLang="en-US" b="0" dirty="0">
                        <a:solidFill>
                          <a:srgbClr val="FF6600"/>
                        </a:solidFill>
                        <a:latin typeface="+mn-lt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rgbClr val="FF66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午茶時間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3105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j-ea"/>
                        </a:rPr>
                        <a:t>15:10~16:10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j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zh-TW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事情發生在</a:t>
                      </a:r>
                      <a:r>
                        <a:rPr lang="en-US" altLang="zh-TW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MVC</a:t>
                      </a:r>
                      <a:r>
                        <a:rPr lang="zh-TW" altLang="zh-TW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之後</a:t>
                      </a:r>
                    </a:p>
                    <a:p>
                      <a:r>
                        <a:rPr lang="en-US" altLang="zh-TW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Things happen after the MVC , and only Dream Maker has the Answer</a:t>
                      </a:r>
                    </a:p>
                  </a:txBody>
                  <a:tcPr marL="76200" marR="76200" marT="76200" marB="762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英特內軟體 系統處 林奇杰 產品經理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310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16:10~16:20</a:t>
                      </a:r>
                      <a:endParaRPr lang="zh-TW" altLang="en-US" dirty="0">
                        <a:solidFill>
                          <a:srgbClr val="FF6600"/>
                        </a:solidFill>
                        <a:latin typeface="+mn-lt"/>
                        <a:ea typeface="+mj-ea"/>
                      </a:endParaRPr>
                    </a:p>
                  </a:txBody>
                  <a:tcPr anchor="ctr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j-ea"/>
                          <a:cs typeface="+mn-cs"/>
                        </a:rPr>
                        <a:t>工具知多少</a:t>
                      </a:r>
                    </a:p>
                  </a:txBody>
                  <a:tcPr anchor="ctr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英特內軟體 營業處業一部 經理 黃艾杅</a:t>
                      </a:r>
                    </a:p>
                  </a:txBody>
                  <a:tcPr anchor="ctr"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3105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6600"/>
                          </a:solidFill>
                          <a:effectLst/>
                          <a:latin typeface="+mn-lt"/>
                          <a:ea typeface="+mj-ea"/>
                        </a:rPr>
                        <a:t>16:20~16:30</a:t>
                      </a:r>
                      <a:endParaRPr lang="zh-TW" altLang="en-US" dirty="0">
                        <a:solidFill>
                          <a:srgbClr val="FF6600"/>
                        </a:solidFill>
                        <a:latin typeface="+mn-lt"/>
                        <a:ea typeface="+mj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FF6600"/>
                          </a:solidFill>
                          <a:effectLst/>
                          <a:latin typeface="+mn-lt"/>
                          <a:ea typeface="+mj-ea"/>
                        </a:rPr>
                        <a:t>Q&amp;A</a:t>
                      </a:r>
                      <a:r>
                        <a:rPr lang="en-US" altLang="zh-TW" dirty="0">
                          <a:solidFill>
                            <a:srgbClr val="FF6600"/>
                          </a:solidFill>
                          <a:effectLst/>
                          <a:latin typeface="+mj-ea"/>
                          <a:ea typeface="+mj-ea"/>
                        </a:rPr>
                        <a:t>+</a:t>
                      </a:r>
                      <a:r>
                        <a:rPr lang="zh-TW" altLang="en-US" sz="1800" kern="1200" dirty="0">
                          <a:solidFill>
                            <a:srgbClr val="FF6600"/>
                          </a:solidFill>
                          <a:latin typeface="+mj-ea"/>
                          <a:ea typeface="+mj-ea"/>
                          <a:cs typeface="+mn-cs"/>
                        </a:rPr>
                        <a:t>抽獎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英特內軟體 系統處 </a:t>
                      </a:r>
                      <a:r>
                        <a:rPr lang="zh-TW" altLang="en-US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林奇杰 產品經理 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" name="Picture 3" descr="C:\Users\interinfo\Desktop\003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948128"/>
            <a:ext cx="1080120" cy="5400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interinfo\Desktop\001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127752" y="970275"/>
            <a:ext cx="739202" cy="93426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interinfo\Desktop\002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703" y="6213189"/>
            <a:ext cx="341785" cy="3417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2" y="172953"/>
            <a:ext cx="1069067" cy="80777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3020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interinfo\Desktop\bg_img\bg2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69"/>
          <a:stretch/>
        </p:blipFill>
        <p:spPr bwMode="auto">
          <a:xfrm>
            <a:off x="-36512" y="0"/>
            <a:ext cx="91805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文字版面配置區 2"/>
          <p:cNvSpPr>
            <a:spLocks noGrp="1"/>
          </p:cNvSpPr>
          <p:nvPr>
            <p:ph type="body" idx="17" hasCustomPrompt="1"/>
          </p:nvPr>
        </p:nvSpPr>
        <p:spPr>
          <a:xfrm>
            <a:off x="2076499" y="116632"/>
            <a:ext cx="5015781" cy="720080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altLang="zh-TW" sz="4500" b="0" kern="120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ea"/>
                <a:ea typeface="+mj-ea"/>
                <a:cs typeface="+mj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編輯母片文字樣式</a:t>
            </a:r>
            <a:endParaRPr lang="en-US" altLang="zh-TW" dirty="0"/>
          </a:p>
        </p:txBody>
      </p:sp>
      <p:grpSp>
        <p:nvGrpSpPr>
          <p:cNvPr id="66" name="Group 29"/>
          <p:cNvGrpSpPr/>
          <p:nvPr userDrawn="1"/>
        </p:nvGrpSpPr>
        <p:grpSpPr>
          <a:xfrm>
            <a:off x="-36512" y="3878633"/>
            <a:ext cx="5721352" cy="2228848"/>
            <a:chOff x="0" y="2890838"/>
            <a:chExt cx="4291013" cy="1671637"/>
          </a:xfrm>
          <a:solidFill>
            <a:srgbClr val="FF66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7" name="Freeform 7"/>
            <p:cNvSpPr>
              <a:spLocks/>
            </p:cNvSpPr>
            <p:nvPr userDrawn="1"/>
          </p:nvSpPr>
          <p:spPr bwMode="auto">
            <a:xfrm>
              <a:off x="3295650" y="2890838"/>
              <a:ext cx="995363" cy="593725"/>
            </a:xfrm>
            <a:custGeom>
              <a:avLst/>
              <a:gdLst/>
              <a:ahLst/>
              <a:cxnLst>
                <a:cxn ang="0">
                  <a:pos x="0" y="374"/>
                </a:cxn>
                <a:cxn ang="0">
                  <a:pos x="627" y="0"/>
                </a:cxn>
                <a:cxn ang="0">
                  <a:pos x="0" y="215"/>
                </a:cxn>
                <a:cxn ang="0">
                  <a:pos x="0" y="374"/>
                </a:cxn>
              </a:cxnLst>
              <a:rect l="0" t="0" r="r" b="b"/>
              <a:pathLst>
                <a:path w="627" h="374">
                  <a:moveTo>
                    <a:pt x="0" y="374"/>
                  </a:moveTo>
                  <a:lnTo>
                    <a:pt x="627" y="0"/>
                  </a:lnTo>
                  <a:lnTo>
                    <a:pt x="0" y="215"/>
                  </a:lnTo>
                  <a:lnTo>
                    <a:pt x="0" y="37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68" name="Freeform 8"/>
            <p:cNvSpPr>
              <a:spLocks/>
            </p:cNvSpPr>
            <p:nvPr userDrawn="1"/>
          </p:nvSpPr>
          <p:spPr bwMode="auto">
            <a:xfrm>
              <a:off x="0" y="3086100"/>
              <a:ext cx="3295650" cy="1476375"/>
            </a:xfrm>
            <a:custGeom>
              <a:avLst/>
              <a:gdLst/>
              <a:ahLst/>
              <a:cxnLst>
                <a:cxn ang="0">
                  <a:pos x="458" y="0"/>
                </a:cxn>
                <a:cxn ang="0">
                  <a:pos x="308" y="77"/>
                </a:cxn>
                <a:cxn ang="0">
                  <a:pos x="0" y="171"/>
                </a:cxn>
                <a:cxn ang="0">
                  <a:pos x="0" y="327"/>
                </a:cxn>
                <a:cxn ang="0">
                  <a:pos x="308" y="166"/>
                </a:cxn>
                <a:cxn ang="0">
                  <a:pos x="458" y="32"/>
                </a:cxn>
                <a:cxn ang="0">
                  <a:pos x="553" y="32"/>
                </a:cxn>
                <a:cxn ang="0">
                  <a:pos x="553" y="0"/>
                </a:cxn>
                <a:cxn ang="0">
                  <a:pos x="458" y="0"/>
                </a:cxn>
              </a:cxnLst>
              <a:rect l="0" t="0" r="r" b="b"/>
              <a:pathLst>
                <a:path w="553" h="341">
                  <a:moveTo>
                    <a:pt x="458" y="0"/>
                  </a:moveTo>
                  <a:cubicBezTo>
                    <a:pt x="358" y="0"/>
                    <a:pt x="326" y="22"/>
                    <a:pt x="308" y="77"/>
                  </a:cubicBezTo>
                  <a:cubicBezTo>
                    <a:pt x="275" y="178"/>
                    <a:pt x="89" y="171"/>
                    <a:pt x="0" y="171"/>
                  </a:cubicBezTo>
                  <a:cubicBezTo>
                    <a:pt x="0" y="327"/>
                    <a:pt x="0" y="327"/>
                    <a:pt x="0" y="327"/>
                  </a:cubicBezTo>
                  <a:cubicBezTo>
                    <a:pt x="89" y="327"/>
                    <a:pt x="275" y="341"/>
                    <a:pt x="308" y="166"/>
                  </a:cubicBezTo>
                  <a:cubicBezTo>
                    <a:pt x="326" y="70"/>
                    <a:pt x="358" y="32"/>
                    <a:pt x="458" y="32"/>
                  </a:cubicBezTo>
                  <a:cubicBezTo>
                    <a:pt x="518" y="32"/>
                    <a:pt x="553" y="32"/>
                    <a:pt x="553" y="32"/>
                  </a:cubicBezTo>
                  <a:cubicBezTo>
                    <a:pt x="553" y="0"/>
                    <a:pt x="553" y="0"/>
                    <a:pt x="553" y="0"/>
                  </a:cubicBezTo>
                  <a:cubicBezTo>
                    <a:pt x="553" y="0"/>
                    <a:pt x="518" y="0"/>
                    <a:pt x="458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69" name="Freeform 10"/>
          <p:cNvSpPr>
            <a:spLocks/>
          </p:cNvSpPr>
          <p:nvPr userDrawn="1"/>
        </p:nvSpPr>
        <p:spPr bwMode="auto">
          <a:xfrm>
            <a:off x="-36512" y="3878634"/>
            <a:ext cx="5721351" cy="1286933"/>
          </a:xfrm>
          <a:custGeom>
            <a:avLst/>
            <a:gdLst/>
            <a:ahLst/>
            <a:cxnLst>
              <a:cxn ang="0">
                <a:pos x="0" y="216"/>
              </a:cxn>
              <a:cxn ang="0">
                <a:pos x="308" y="122"/>
              </a:cxn>
              <a:cxn ang="0">
                <a:pos x="458" y="45"/>
              </a:cxn>
              <a:cxn ang="0">
                <a:pos x="553" y="45"/>
              </a:cxn>
              <a:cxn ang="0">
                <a:pos x="553" y="77"/>
              </a:cxn>
              <a:cxn ang="0">
                <a:pos x="553" y="79"/>
              </a:cxn>
              <a:cxn ang="0">
                <a:pos x="720" y="0"/>
              </a:cxn>
              <a:cxn ang="0">
                <a:pos x="0" y="0"/>
              </a:cxn>
              <a:cxn ang="0">
                <a:pos x="0" y="216"/>
              </a:cxn>
            </a:cxnLst>
            <a:rect l="0" t="0" r="r" b="b"/>
            <a:pathLst>
              <a:path w="720" h="223">
                <a:moveTo>
                  <a:pt x="0" y="216"/>
                </a:moveTo>
                <a:cubicBezTo>
                  <a:pt x="89" y="216"/>
                  <a:pt x="275" y="223"/>
                  <a:pt x="308" y="122"/>
                </a:cubicBezTo>
                <a:cubicBezTo>
                  <a:pt x="326" y="67"/>
                  <a:pt x="358" y="45"/>
                  <a:pt x="458" y="45"/>
                </a:cubicBezTo>
                <a:cubicBezTo>
                  <a:pt x="518" y="45"/>
                  <a:pt x="553" y="45"/>
                  <a:pt x="553" y="45"/>
                </a:cubicBezTo>
                <a:cubicBezTo>
                  <a:pt x="553" y="77"/>
                  <a:pt x="553" y="77"/>
                  <a:pt x="553" y="77"/>
                </a:cubicBezTo>
                <a:cubicBezTo>
                  <a:pt x="553" y="79"/>
                  <a:pt x="553" y="79"/>
                  <a:pt x="553" y="79"/>
                </a:cubicBezTo>
                <a:cubicBezTo>
                  <a:pt x="720" y="0"/>
                  <a:pt x="720" y="0"/>
                  <a:pt x="720" y="0"/>
                </a:cubicBezTo>
                <a:cubicBezTo>
                  <a:pt x="0" y="0"/>
                  <a:pt x="0" y="0"/>
                  <a:pt x="0" y="0"/>
                </a:cubicBezTo>
                <a:lnTo>
                  <a:pt x="0" y="216"/>
                </a:lnTo>
                <a:close/>
              </a:path>
            </a:pathLst>
          </a:custGeom>
          <a:solidFill>
            <a:srgbClr val="FFC000"/>
          </a:solidFill>
          <a:ln w="9525">
            <a:noFill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70" name="Freeform 9"/>
          <p:cNvSpPr>
            <a:spLocks/>
          </p:cNvSpPr>
          <p:nvPr userDrawn="1"/>
        </p:nvSpPr>
        <p:spPr bwMode="auto">
          <a:xfrm>
            <a:off x="-36512" y="2591701"/>
            <a:ext cx="5721351" cy="1286933"/>
          </a:xfrm>
          <a:custGeom>
            <a:avLst/>
            <a:gdLst/>
            <a:ahLst/>
            <a:cxnLst>
              <a:cxn ang="0">
                <a:pos x="458" y="178"/>
              </a:cxn>
              <a:cxn ang="0">
                <a:pos x="308" y="101"/>
              </a:cxn>
              <a:cxn ang="0">
                <a:pos x="0" y="7"/>
              </a:cxn>
              <a:cxn ang="0">
                <a:pos x="0" y="223"/>
              </a:cxn>
              <a:cxn ang="0">
                <a:pos x="720" y="223"/>
              </a:cxn>
              <a:cxn ang="0">
                <a:pos x="553" y="144"/>
              </a:cxn>
              <a:cxn ang="0">
                <a:pos x="553" y="146"/>
              </a:cxn>
              <a:cxn ang="0">
                <a:pos x="553" y="178"/>
              </a:cxn>
              <a:cxn ang="0">
                <a:pos x="458" y="178"/>
              </a:cxn>
            </a:cxnLst>
            <a:rect l="0" t="0" r="r" b="b"/>
            <a:pathLst>
              <a:path w="720" h="223">
                <a:moveTo>
                  <a:pt x="458" y="178"/>
                </a:moveTo>
                <a:cubicBezTo>
                  <a:pt x="358" y="178"/>
                  <a:pt x="326" y="156"/>
                  <a:pt x="308" y="101"/>
                </a:cubicBezTo>
                <a:cubicBezTo>
                  <a:pt x="275" y="0"/>
                  <a:pt x="89" y="7"/>
                  <a:pt x="0" y="7"/>
                </a:cubicBezTo>
                <a:cubicBezTo>
                  <a:pt x="0" y="223"/>
                  <a:pt x="0" y="223"/>
                  <a:pt x="0" y="223"/>
                </a:cubicBezTo>
                <a:cubicBezTo>
                  <a:pt x="720" y="223"/>
                  <a:pt x="720" y="223"/>
                  <a:pt x="720" y="223"/>
                </a:cubicBezTo>
                <a:cubicBezTo>
                  <a:pt x="553" y="144"/>
                  <a:pt x="553" y="144"/>
                  <a:pt x="553" y="144"/>
                </a:cubicBezTo>
                <a:cubicBezTo>
                  <a:pt x="553" y="146"/>
                  <a:pt x="553" y="146"/>
                  <a:pt x="553" y="146"/>
                </a:cubicBezTo>
                <a:cubicBezTo>
                  <a:pt x="553" y="178"/>
                  <a:pt x="553" y="178"/>
                  <a:pt x="553" y="178"/>
                </a:cubicBezTo>
                <a:cubicBezTo>
                  <a:pt x="553" y="178"/>
                  <a:pt x="518" y="178"/>
                  <a:pt x="458" y="178"/>
                </a:cubicBezTo>
                <a:close/>
              </a:path>
            </a:pathLst>
          </a:custGeom>
          <a:solidFill>
            <a:srgbClr val="008000"/>
          </a:solidFill>
          <a:ln w="9525">
            <a:noFill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>
              <a:solidFill>
                <a:prstClr val="black"/>
              </a:solidFill>
            </a:endParaRPr>
          </a:p>
        </p:txBody>
      </p:sp>
      <p:grpSp>
        <p:nvGrpSpPr>
          <p:cNvPr id="71" name="Group 20"/>
          <p:cNvGrpSpPr/>
          <p:nvPr userDrawn="1"/>
        </p:nvGrpSpPr>
        <p:grpSpPr>
          <a:xfrm>
            <a:off x="-36512" y="1662657"/>
            <a:ext cx="5721352" cy="2226734"/>
            <a:chOff x="0" y="1220787"/>
            <a:chExt cx="4291013" cy="1670051"/>
          </a:xfrm>
          <a:solidFill>
            <a:srgbClr val="EF3425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2" name="Freeform 5"/>
            <p:cNvSpPr>
              <a:spLocks/>
            </p:cNvSpPr>
            <p:nvPr userDrawn="1"/>
          </p:nvSpPr>
          <p:spPr bwMode="auto">
            <a:xfrm>
              <a:off x="3295650" y="2298700"/>
              <a:ext cx="995363" cy="5921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58"/>
                </a:cxn>
                <a:cxn ang="0">
                  <a:pos x="627" y="373"/>
                </a:cxn>
                <a:cxn ang="0">
                  <a:pos x="0" y="0"/>
                </a:cxn>
              </a:cxnLst>
              <a:rect l="0" t="0" r="r" b="b"/>
              <a:pathLst>
                <a:path w="627" h="373">
                  <a:moveTo>
                    <a:pt x="0" y="0"/>
                  </a:moveTo>
                  <a:lnTo>
                    <a:pt x="0" y="158"/>
                  </a:lnTo>
                  <a:lnTo>
                    <a:pt x="627" y="3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73" name="Freeform 6"/>
            <p:cNvSpPr>
              <a:spLocks/>
            </p:cNvSpPr>
            <p:nvPr userDrawn="1"/>
          </p:nvSpPr>
          <p:spPr bwMode="auto">
            <a:xfrm>
              <a:off x="0" y="1220787"/>
              <a:ext cx="3295650" cy="1474788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70"/>
                </a:cxn>
                <a:cxn ang="0">
                  <a:pos x="308" y="264"/>
                </a:cxn>
                <a:cxn ang="0">
                  <a:pos x="458" y="341"/>
                </a:cxn>
                <a:cxn ang="0">
                  <a:pos x="553" y="341"/>
                </a:cxn>
                <a:cxn ang="0">
                  <a:pos x="553" y="309"/>
                </a:cxn>
                <a:cxn ang="0">
                  <a:pos x="458" y="309"/>
                </a:cxn>
                <a:cxn ang="0">
                  <a:pos x="308" y="175"/>
                </a:cxn>
                <a:cxn ang="0">
                  <a:pos x="0" y="14"/>
                </a:cxn>
              </a:cxnLst>
              <a:rect l="0" t="0" r="r" b="b"/>
              <a:pathLst>
                <a:path w="553" h="341">
                  <a:moveTo>
                    <a:pt x="0" y="14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89" y="170"/>
                    <a:pt x="275" y="163"/>
                    <a:pt x="308" y="264"/>
                  </a:cubicBezTo>
                  <a:cubicBezTo>
                    <a:pt x="326" y="319"/>
                    <a:pt x="358" y="341"/>
                    <a:pt x="458" y="341"/>
                  </a:cubicBezTo>
                  <a:cubicBezTo>
                    <a:pt x="518" y="341"/>
                    <a:pt x="553" y="341"/>
                    <a:pt x="553" y="341"/>
                  </a:cubicBezTo>
                  <a:cubicBezTo>
                    <a:pt x="553" y="309"/>
                    <a:pt x="553" y="309"/>
                    <a:pt x="553" y="309"/>
                  </a:cubicBezTo>
                  <a:cubicBezTo>
                    <a:pt x="553" y="309"/>
                    <a:pt x="518" y="309"/>
                    <a:pt x="458" y="309"/>
                  </a:cubicBezTo>
                  <a:cubicBezTo>
                    <a:pt x="358" y="309"/>
                    <a:pt x="326" y="271"/>
                    <a:pt x="308" y="175"/>
                  </a:cubicBezTo>
                  <a:cubicBezTo>
                    <a:pt x="275" y="0"/>
                    <a:pt x="89" y="14"/>
                    <a:pt x="0" y="14"/>
                  </a:cubicBezTo>
                  <a:close/>
                </a:path>
              </a:pathLst>
            </a:custGeom>
            <a:solidFill>
              <a:srgbClr val="0070C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74" name="Group 25"/>
          <p:cNvGrpSpPr/>
          <p:nvPr userDrawn="1"/>
        </p:nvGrpSpPr>
        <p:grpSpPr>
          <a:xfrm>
            <a:off x="125544" y="1904993"/>
            <a:ext cx="746762" cy="584775"/>
            <a:chOff x="121562" y="1410606"/>
            <a:chExt cx="560160" cy="438581"/>
          </a:xfrm>
        </p:grpSpPr>
        <p:sp>
          <p:nvSpPr>
            <p:cNvPr id="75" name="Line 12"/>
            <p:cNvSpPr>
              <a:spLocks noChangeShapeType="1"/>
            </p:cNvSpPr>
            <p:nvPr userDrawn="1"/>
          </p:nvSpPr>
          <p:spPr bwMode="auto">
            <a:xfrm>
              <a:off x="680134" y="1517613"/>
              <a:ext cx="1588" cy="24765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76" name="TextBox 21"/>
            <p:cNvSpPr txBox="1"/>
            <p:nvPr userDrawn="1"/>
          </p:nvSpPr>
          <p:spPr>
            <a:xfrm>
              <a:off x="121562" y="1410606"/>
              <a:ext cx="479939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200" b="1" dirty="0">
                  <a:solidFill>
                    <a:prstClr val="white"/>
                  </a:solidFill>
                  <a:latin typeface="Lato"/>
                </a:rPr>
                <a:t>01</a:t>
              </a:r>
              <a:endParaRPr lang="en-US" sz="1600" b="1" dirty="0">
                <a:solidFill>
                  <a:prstClr val="white"/>
                </a:solidFill>
                <a:latin typeface="Lato"/>
              </a:endParaRPr>
            </a:p>
          </p:txBody>
        </p:sp>
      </p:grpSp>
      <p:grpSp>
        <p:nvGrpSpPr>
          <p:cNvPr id="77" name="Group 24"/>
          <p:cNvGrpSpPr/>
          <p:nvPr userDrawn="1"/>
        </p:nvGrpSpPr>
        <p:grpSpPr>
          <a:xfrm>
            <a:off x="125544" y="2974223"/>
            <a:ext cx="746762" cy="596701"/>
            <a:chOff x="121562" y="2212531"/>
            <a:chExt cx="560160" cy="447526"/>
          </a:xfrm>
        </p:grpSpPr>
        <p:sp>
          <p:nvSpPr>
            <p:cNvPr id="78" name="Line 14"/>
            <p:cNvSpPr>
              <a:spLocks noChangeShapeType="1"/>
            </p:cNvSpPr>
            <p:nvPr userDrawn="1"/>
          </p:nvSpPr>
          <p:spPr bwMode="auto">
            <a:xfrm>
              <a:off x="680134" y="2226669"/>
              <a:ext cx="1588" cy="433388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79" name="TextBox 22"/>
            <p:cNvSpPr txBox="1"/>
            <p:nvPr userDrawn="1"/>
          </p:nvSpPr>
          <p:spPr>
            <a:xfrm>
              <a:off x="121562" y="2212531"/>
              <a:ext cx="479939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200" b="1" dirty="0">
                  <a:solidFill>
                    <a:prstClr val="white"/>
                  </a:solidFill>
                  <a:latin typeface="Lato"/>
                </a:rPr>
                <a:t>02</a:t>
              </a:r>
              <a:endParaRPr lang="en-US" sz="1600" b="1" dirty="0">
                <a:solidFill>
                  <a:prstClr val="white"/>
                </a:solidFill>
                <a:latin typeface="Lato"/>
              </a:endParaRPr>
            </a:p>
          </p:txBody>
        </p:sp>
      </p:grpSp>
      <p:grpSp>
        <p:nvGrpSpPr>
          <p:cNvPr id="80" name="Group 54"/>
          <p:cNvGrpSpPr/>
          <p:nvPr userDrawn="1"/>
        </p:nvGrpSpPr>
        <p:grpSpPr>
          <a:xfrm>
            <a:off x="125544" y="4200835"/>
            <a:ext cx="746762" cy="595643"/>
            <a:chOff x="121562" y="3199862"/>
            <a:chExt cx="560160" cy="446732"/>
          </a:xfrm>
        </p:grpSpPr>
        <p:sp>
          <p:nvSpPr>
            <p:cNvPr id="81" name="Line 16"/>
            <p:cNvSpPr>
              <a:spLocks noChangeShapeType="1"/>
            </p:cNvSpPr>
            <p:nvPr userDrawn="1"/>
          </p:nvSpPr>
          <p:spPr bwMode="auto">
            <a:xfrm>
              <a:off x="680134" y="3214794"/>
              <a:ext cx="1588" cy="43180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82" name="TextBox 23"/>
            <p:cNvSpPr txBox="1"/>
            <p:nvPr userDrawn="1"/>
          </p:nvSpPr>
          <p:spPr>
            <a:xfrm>
              <a:off x="121562" y="3199862"/>
              <a:ext cx="479939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200" b="1" dirty="0">
                  <a:solidFill>
                    <a:prstClr val="white"/>
                  </a:solidFill>
                  <a:latin typeface="Lato"/>
                </a:rPr>
                <a:t>03</a:t>
              </a:r>
              <a:endParaRPr lang="en-US" sz="1600" b="1" dirty="0">
                <a:solidFill>
                  <a:prstClr val="white"/>
                </a:solidFill>
                <a:latin typeface="Lato"/>
              </a:endParaRPr>
            </a:p>
          </p:txBody>
        </p:sp>
      </p:grpSp>
      <p:grpSp>
        <p:nvGrpSpPr>
          <p:cNvPr id="83" name="Group 28"/>
          <p:cNvGrpSpPr/>
          <p:nvPr userDrawn="1"/>
        </p:nvGrpSpPr>
        <p:grpSpPr>
          <a:xfrm>
            <a:off x="125544" y="5281987"/>
            <a:ext cx="746762" cy="584775"/>
            <a:chOff x="121562" y="3943350"/>
            <a:chExt cx="560160" cy="438581"/>
          </a:xfrm>
        </p:grpSpPr>
        <p:sp>
          <p:nvSpPr>
            <p:cNvPr id="84" name="Line 18"/>
            <p:cNvSpPr>
              <a:spLocks noChangeShapeType="1"/>
            </p:cNvSpPr>
            <p:nvPr userDrawn="1"/>
          </p:nvSpPr>
          <p:spPr bwMode="auto">
            <a:xfrm>
              <a:off x="680134" y="4050357"/>
              <a:ext cx="1588" cy="24765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85" name="TextBox 27"/>
            <p:cNvSpPr txBox="1"/>
            <p:nvPr userDrawn="1"/>
          </p:nvSpPr>
          <p:spPr>
            <a:xfrm>
              <a:off x="121562" y="3943350"/>
              <a:ext cx="479939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200" b="1" dirty="0">
                  <a:solidFill>
                    <a:prstClr val="white"/>
                  </a:solidFill>
                  <a:latin typeface="Lato"/>
                </a:rPr>
                <a:t>04</a:t>
              </a:r>
              <a:endParaRPr lang="en-US" sz="1600" b="1" dirty="0">
                <a:solidFill>
                  <a:prstClr val="white"/>
                </a:solidFill>
                <a:latin typeface="Lato"/>
              </a:endParaRPr>
            </a:p>
          </p:txBody>
        </p:sp>
      </p:grpSp>
      <p:grpSp>
        <p:nvGrpSpPr>
          <p:cNvPr id="86" name="Group 42"/>
          <p:cNvGrpSpPr>
            <a:grpSpLocks noChangeAspect="1"/>
          </p:cNvGrpSpPr>
          <p:nvPr userDrawn="1"/>
        </p:nvGrpSpPr>
        <p:grpSpPr>
          <a:xfrm rot="1040962">
            <a:off x="5605810" y="1194761"/>
            <a:ext cx="5142396" cy="5303520"/>
            <a:chOff x="2521857" y="871852"/>
            <a:chExt cx="3733800" cy="3804882"/>
          </a:xfrm>
          <a:effectLst>
            <a:outerShdw blurRad="508000" dist="241300" dir="19740000" sy="23000" kx="-1200000" algn="bl" rotWithShape="0">
              <a:prstClr val="black">
                <a:alpha val="20000"/>
              </a:prstClr>
            </a:outerShdw>
          </a:effectLst>
          <a:scene3d>
            <a:camera prst="isometricOffAxis1Left">
              <a:rot lat="1080000" lon="3840000" rev="0"/>
            </a:camera>
            <a:lightRig rig="threePt" dir="t"/>
          </a:scene3d>
        </p:grpSpPr>
        <p:sp>
          <p:nvSpPr>
            <p:cNvPr id="87" name="Oval 43"/>
            <p:cNvSpPr/>
            <p:nvPr userDrawn="1"/>
          </p:nvSpPr>
          <p:spPr>
            <a:xfrm>
              <a:off x="2821627" y="1242704"/>
              <a:ext cx="3134260" cy="3134260"/>
            </a:xfrm>
            <a:prstGeom prst="ellipse">
              <a:avLst/>
            </a:prstGeom>
            <a:solidFill>
              <a:schemeClr val="accent4"/>
            </a:solidFill>
            <a:ln w="76200">
              <a:noFill/>
            </a:ln>
            <a:sp3d extrusionH="23495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Oval 44"/>
            <p:cNvSpPr/>
            <p:nvPr userDrawn="1"/>
          </p:nvSpPr>
          <p:spPr>
            <a:xfrm>
              <a:off x="2521857" y="942934"/>
              <a:ext cx="3733800" cy="3733800"/>
            </a:xfrm>
            <a:prstGeom prst="ellipse">
              <a:avLst/>
            </a:prstGeom>
            <a:solidFill>
              <a:srgbClr val="FF6600"/>
            </a:solidFill>
            <a:ln w="76200">
              <a:noFill/>
            </a:ln>
            <a:sp3d extrusionH="23495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Oval 45"/>
            <p:cNvSpPr/>
            <p:nvPr userDrawn="1"/>
          </p:nvSpPr>
          <p:spPr>
            <a:xfrm>
              <a:off x="2913743" y="1334820"/>
              <a:ext cx="2950028" cy="2950028"/>
            </a:xfrm>
            <a:prstGeom prst="ellipse">
              <a:avLst/>
            </a:prstGeom>
            <a:solidFill>
              <a:srgbClr val="FFC000"/>
            </a:solidFill>
            <a:ln w="76200">
              <a:solidFill>
                <a:schemeClr val="bg1"/>
              </a:solidFill>
            </a:ln>
            <a:sp3d extrusionH="23495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Oval 46"/>
            <p:cNvSpPr/>
            <p:nvPr userDrawn="1"/>
          </p:nvSpPr>
          <p:spPr>
            <a:xfrm>
              <a:off x="3291609" y="1712686"/>
              <a:ext cx="2194296" cy="2194296"/>
            </a:xfrm>
            <a:prstGeom prst="ellipse">
              <a:avLst/>
            </a:prstGeom>
            <a:solidFill>
              <a:srgbClr val="008000"/>
            </a:solidFill>
            <a:ln w="76200">
              <a:solidFill>
                <a:schemeClr val="bg1"/>
              </a:solidFill>
            </a:ln>
            <a:sp3d extrusionH="23495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Oval 47"/>
            <p:cNvSpPr/>
            <p:nvPr userDrawn="1"/>
          </p:nvSpPr>
          <p:spPr>
            <a:xfrm>
              <a:off x="3692484" y="2113561"/>
              <a:ext cx="1392546" cy="1392546"/>
            </a:xfrm>
            <a:prstGeom prst="ellipse">
              <a:avLst/>
            </a:prstGeom>
            <a:solidFill>
              <a:srgbClr val="0070C0"/>
            </a:solidFill>
            <a:ln w="76200"/>
            <a:sp3d extrusionH="23495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Oval 48"/>
            <p:cNvSpPr/>
            <p:nvPr userDrawn="1"/>
          </p:nvSpPr>
          <p:spPr>
            <a:xfrm>
              <a:off x="4069855" y="2490932"/>
              <a:ext cx="637804" cy="637804"/>
            </a:xfrm>
            <a:prstGeom prst="ellipse">
              <a:avLst/>
            </a:prstGeom>
            <a:solidFill>
              <a:srgbClr val="E11F24"/>
            </a:solidFill>
            <a:ln w="76200">
              <a:solidFill>
                <a:schemeClr val="bg1"/>
              </a:solidFill>
            </a:ln>
            <a:sp3d extrusionH="23495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TextBox 50"/>
            <p:cNvSpPr txBox="1"/>
            <p:nvPr userDrawn="1"/>
          </p:nvSpPr>
          <p:spPr>
            <a:xfrm>
              <a:off x="4117804" y="2056967"/>
              <a:ext cx="564925" cy="519918"/>
            </a:xfrm>
            <a:prstGeom prst="rect">
              <a:avLst/>
            </a:prstGeom>
            <a:noFill/>
            <a:sp3d extrusionH="234950"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prstClr val="white"/>
                  </a:solidFill>
                </a:rPr>
                <a:t>01</a:t>
              </a:r>
            </a:p>
          </p:txBody>
        </p:sp>
        <p:sp>
          <p:nvSpPr>
            <p:cNvPr id="94" name="TextBox 51"/>
            <p:cNvSpPr txBox="1"/>
            <p:nvPr userDrawn="1"/>
          </p:nvSpPr>
          <p:spPr>
            <a:xfrm>
              <a:off x="4117805" y="1665083"/>
              <a:ext cx="564925" cy="519918"/>
            </a:xfrm>
            <a:prstGeom prst="rect">
              <a:avLst/>
            </a:prstGeom>
            <a:noFill/>
            <a:sp3d extrusionH="234950"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prstClr val="white"/>
                  </a:solidFill>
                </a:rPr>
                <a:t>02</a:t>
              </a:r>
            </a:p>
          </p:txBody>
        </p:sp>
        <p:sp>
          <p:nvSpPr>
            <p:cNvPr id="95" name="TextBox 52"/>
            <p:cNvSpPr txBox="1"/>
            <p:nvPr userDrawn="1"/>
          </p:nvSpPr>
          <p:spPr>
            <a:xfrm>
              <a:off x="4117804" y="1281879"/>
              <a:ext cx="564925" cy="519918"/>
            </a:xfrm>
            <a:prstGeom prst="rect">
              <a:avLst/>
            </a:prstGeom>
            <a:noFill/>
            <a:sp3d extrusionH="234950"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prstClr val="white"/>
                  </a:solidFill>
                </a:rPr>
                <a:t>03</a:t>
              </a:r>
            </a:p>
          </p:txBody>
        </p:sp>
        <p:sp>
          <p:nvSpPr>
            <p:cNvPr id="96" name="TextBox 53"/>
            <p:cNvSpPr txBox="1"/>
            <p:nvPr userDrawn="1"/>
          </p:nvSpPr>
          <p:spPr>
            <a:xfrm>
              <a:off x="4117804" y="871852"/>
              <a:ext cx="564925" cy="519918"/>
            </a:xfrm>
            <a:prstGeom prst="rect">
              <a:avLst/>
            </a:prstGeom>
            <a:noFill/>
            <a:sp3d extrusionH="234950"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prstClr val="white"/>
                  </a:solidFill>
                </a:rPr>
                <a:t>04</a:t>
              </a:r>
            </a:p>
          </p:txBody>
        </p:sp>
      </p:grpSp>
      <p:sp>
        <p:nvSpPr>
          <p:cNvPr id="97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2626071" y="1177589"/>
            <a:ext cx="2089945" cy="1675347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800" b="1">
                <a:ln w="10541" cmpd="sng">
                  <a:noFill/>
                  <a:prstDash val="solid"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0" indent="0" algn="l">
              <a:buFontTx/>
              <a:buNone/>
              <a:defRPr sz="180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1200150" indent="-285750">
              <a:buFontTx/>
              <a:buBlip>
                <a:blip r:embed="rId3"/>
              </a:buBlip>
              <a:defRPr>
                <a:solidFill>
                  <a:srgbClr val="FF0000"/>
                </a:solidFill>
              </a:defRPr>
            </a:lvl3pPr>
          </a:lstStyle>
          <a:p>
            <a:pPr lvl="0"/>
            <a:r>
              <a:rPr lang="zh-TW" altLang="en-US" dirty="0"/>
              <a:t>主標文字</a:t>
            </a:r>
          </a:p>
          <a:p>
            <a:pPr lvl="1"/>
            <a:r>
              <a:rPr lang="zh-TW" altLang="en-US" dirty="0"/>
              <a:t>副標文字</a:t>
            </a:r>
          </a:p>
        </p:txBody>
      </p:sp>
      <p:sp>
        <p:nvSpPr>
          <p:cNvPr id="98" name="內容版面配置區 2"/>
          <p:cNvSpPr>
            <a:spLocks noGrp="1"/>
          </p:cNvSpPr>
          <p:nvPr>
            <p:ph idx="18" hasCustomPrompt="1"/>
          </p:nvPr>
        </p:nvSpPr>
        <p:spPr>
          <a:xfrm>
            <a:off x="4932008" y="1558884"/>
            <a:ext cx="2088264" cy="1654092"/>
          </a:xfrm>
        </p:spPr>
        <p:txBody>
          <a:bodyPr/>
          <a:lstStyle>
            <a:lvl1pPr marL="0" indent="0" algn="l">
              <a:buFontTx/>
              <a:buNone/>
              <a:defRPr sz="2800" b="1">
                <a:ln w="10541" cmpd="sng">
                  <a:noFill/>
                  <a:prstDash val="solid"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0" indent="0" algn="l">
              <a:buFontTx/>
              <a:buNone/>
              <a:defRPr sz="180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1200150" indent="-285750">
              <a:buFontTx/>
              <a:buBlip>
                <a:blip r:embed="rId3"/>
              </a:buBlip>
              <a:defRPr>
                <a:solidFill>
                  <a:srgbClr val="FF0000"/>
                </a:solidFill>
              </a:defRPr>
            </a:lvl3pPr>
          </a:lstStyle>
          <a:p>
            <a:pPr lvl="0"/>
            <a:r>
              <a:rPr lang="zh-TW" altLang="en-US" dirty="0"/>
              <a:t>主標文字</a:t>
            </a:r>
          </a:p>
          <a:p>
            <a:pPr lvl="1"/>
            <a:r>
              <a:rPr lang="zh-TW" altLang="en-US" dirty="0"/>
              <a:t>副標文字</a:t>
            </a:r>
          </a:p>
        </p:txBody>
      </p:sp>
      <p:sp>
        <p:nvSpPr>
          <p:cNvPr id="99" name="內容版面配置區 2"/>
          <p:cNvSpPr>
            <a:spLocks noGrp="1"/>
          </p:cNvSpPr>
          <p:nvPr>
            <p:ph idx="20" hasCustomPrompt="1"/>
          </p:nvPr>
        </p:nvSpPr>
        <p:spPr>
          <a:xfrm>
            <a:off x="2555776" y="4941168"/>
            <a:ext cx="2088232" cy="1664819"/>
          </a:xfrm>
          <a:ln>
            <a:noFill/>
          </a:ln>
        </p:spPr>
        <p:txBody>
          <a:bodyPr/>
          <a:lstStyle>
            <a:lvl1pPr marL="0" indent="0" algn="l">
              <a:buFontTx/>
              <a:buNone/>
              <a:defRPr lang="zh-TW" altLang="en-US" sz="2800" b="1" kern="1200" cap="none" spc="0" dirty="0" smtClean="0">
                <a:ln w="10541" cmpd="sng">
                  <a:noFill/>
                  <a:prstDash val="solid"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j-cs"/>
              </a:defRPr>
            </a:lvl1pPr>
            <a:lvl2pPr marL="0" indent="0" algn="l">
              <a:buFontTx/>
              <a:buNone/>
              <a:defRPr sz="1800" b="0" strike="noStrike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1200150" indent="-285750">
              <a:buFontTx/>
              <a:buBlip>
                <a:blip r:embed="rId3"/>
              </a:buBlip>
              <a:defRPr>
                <a:solidFill>
                  <a:srgbClr val="FF0000"/>
                </a:solidFill>
              </a:defRPr>
            </a:lvl3pPr>
          </a:lstStyle>
          <a:p>
            <a:pPr lvl="0"/>
            <a:r>
              <a:rPr lang="zh-TW" altLang="en-US" dirty="0"/>
              <a:t>主標文字</a:t>
            </a:r>
          </a:p>
          <a:p>
            <a:pPr lvl="1"/>
            <a:r>
              <a:rPr lang="zh-TW" altLang="en-US" dirty="0"/>
              <a:t>副標文字</a:t>
            </a:r>
          </a:p>
        </p:txBody>
      </p:sp>
      <p:sp>
        <p:nvSpPr>
          <p:cNvPr id="100" name="內容版面配置區 2"/>
          <p:cNvSpPr>
            <a:spLocks noGrp="1"/>
          </p:cNvSpPr>
          <p:nvPr>
            <p:ph idx="19" hasCustomPrompt="1"/>
          </p:nvPr>
        </p:nvSpPr>
        <p:spPr>
          <a:xfrm>
            <a:off x="4860032" y="4600484"/>
            <a:ext cx="2146337" cy="1636828"/>
          </a:xfrm>
        </p:spPr>
        <p:txBody>
          <a:bodyPr/>
          <a:lstStyle>
            <a:lvl1pPr marL="0" indent="0" algn="l">
              <a:buFontTx/>
              <a:buNone/>
              <a:defRPr sz="2800" b="1">
                <a:ln w="10541" cmpd="sng">
                  <a:noFill/>
                  <a:prstDash val="solid"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0" indent="0" algn="l">
              <a:buFontTx/>
              <a:buNone/>
              <a:defRPr sz="1800" b="1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1200150" indent="-285750">
              <a:buFontTx/>
              <a:buBlip>
                <a:blip r:embed="rId3"/>
              </a:buBlip>
              <a:defRPr>
                <a:solidFill>
                  <a:srgbClr val="FF0000"/>
                </a:solidFill>
              </a:defRPr>
            </a:lvl3pPr>
          </a:lstStyle>
          <a:p>
            <a:pPr lvl="0"/>
            <a:r>
              <a:rPr lang="zh-TW" altLang="en-US" dirty="0"/>
              <a:t>主標文字</a:t>
            </a:r>
          </a:p>
          <a:p>
            <a:pPr lvl="1"/>
            <a:r>
              <a:rPr lang="zh-TW" altLang="en-US" dirty="0"/>
              <a:t>副標文字</a:t>
            </a:r>
          </a:p>
        </p:txBody>
      </p:sp>
      <p:pic>
        <p:nvPicPr>
          <p:cNvPr id="41" name="Picture 2"/>
          <p:cNvPicPr>
            <a:picLocks noChangeAspect="1" noChangeArrowheads="1"/>
          </p:cNvPicPr>
          <p:nvPr userDrawn="1"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2" y="188640"/>
            <a:ext cx="1069067" cy="80777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投影片編號版面配置區 5"/>
          <p:cNvSpPr txBox="1">
            <a:spLocks/>
          </p:cNvSpPr>
          <p:nvPr userDrawn="1"/>
        </p:nvSpPr>
        <p:spPr>
          <a:xfrm>
            <a:off x="-36512" y="6453336"/>
            <a:ext cx="219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b="1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www.interinfo.com.tw</a:t>
            </a:r>
            <a:endParaRPr lang="zh-TW" altLang="en-US" b="1" dirty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327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nterinfo\Desktop\bg_img\bg2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40"/>
          <a:stretch/>
        </p:blipFill>
        <p:spPr bwMode="auto">
          <a:xfrm>
            <a:off x="-9073" y="0"/>
            <a:ext cx="915307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2" y="188640"/>
            <a:ext cx="1069067" cy="80777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6431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interinfo\Desktop\bg_img\bg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49"/>
          <a:stretch/>
        </p:blipFill>
        <p:spPr bwMode="auto">
          <a:xfrm>
            <a:off x="4629" y="0"/>
            <a:ext cx="91393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2" y="172953"/>
            <a:ext cx="1069067" cy="80777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5663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1475656" y="188640"/>
            <a:ext cx="6216062" cy="850106"/>
          </a:xfrm>
        </p:spPr>
        <p:txBody>
          <a:bodyPr>
            <a:normAutofit/>
          </a:bodyPr>
          <a:lstStyle>
            <a:lvl1pPr algn="ctr">
              <a:defRPr sz="4200"/>
            </a:lvl1pPr>
          </a:lstStyle>
          <a:p>
            <a:r>
              <a:rPr lang="zh-TW" altLang="en-US" dirty="0"/>
              <a:t>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3500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  <p:pic>
        <p:nvPicPr>
          <p:cNvPr id="4" name="Picture 4" descr="C:\Users\interinfo\Desktop\bg_img\img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083" y="5112381"/>
            <a:ext cx="1000421" cy="148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D:\01.CI\1.Logo\interinfo\png_英文\logo-1(原版)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72" y="183610"/>
            <a:ext cx="1099768" cy="83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137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interinfo\Desktop\bg_img\bg2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69"/>
          <a:stretch/>
        </p:blipFill>
        <p:spPr bwMode="auto">
          <a:xfrm>
            <a:off x="-36512" y="0"/>
            <a:ext cx="91805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文字版面配置區 2"/>
          <p:cNvSpPr>
            <a:spLocks noGrp="1"/>
          </p:cNvSpPr>
          <p:nvPr>
            <p:ph type="body" idx="17" hasCustomPrompt="1"/>
          </p:nvPr>
        </p:nvSpPr>
        <p:spPr>
          <a:xfrm>
            <a:off x="2076499" y="116632"/>
            <a:ext cx="5015781" cy="720080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altLang="zh-TW" sz="4500" b="0" kern="120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ea"/>
                <a:ea typeface="+mj-ea"/>
                <a:cs typeface="+mj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編輯母片文字樣式</a:t>
            </a:r>
            <a:endParaRPr lang="en-US" altLang="zh-TW" dirty="0"/>
          </a:p>
        </p:txBody>
      </p:sp>
      <p:grpSp>
        <p:nvGrpSpPr>
          <p:cNvPr id="66" name="Group 29"/>
          <p:cNvGrpSpPr/>
          <p:nvPr userDrawn="1"/>
        </p:nvGrpSpPr>
        <p:grpSpPr>
          <a:xfrm>
            <a:off x="-36512" y="3878633"/>
            <a:ext cx="5721352" cy="2228848"/>
            <a:chOff x="0" y="2890838"/>
            <a:chExt cx="4291013" cy="1671637"/>
          </a:xfrm>
          <a:solidFill>
            <a:srgbClr val="FF66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7" name="Freeform 7"/>
            <p:cNvSpPr>
              <a:spLocks/>
            </p:cNvSpPr>
            <p:nvPr userDrawn="1"/>
          </p:nvSpPr>
          <p:spPr bwMode="auto">
            <a:xfrm>
              <a:off x="3295650" y="2890838"/>
              <a:ext cx="995363" cy="593725"/>
            </a:xfrm>
            <a:custGeom>
              <a:avLst/>
              <a:gdLst/>
              <a:ahLst/>
              <a:cxnLst>
                <a:cxn ang="0">
                  <a:pos x="0" y="374"/>
                </a:cxn>
                <a:cxn ang="0">
                  <a:pos x="627" y="0"/>
                </a:cxn>
                <a:cxn ang="0">
                  <a:pos x="0" y="215"/>
                </a:cxn>
                <a:cxn ang="0">
                  <a:pos x="0" y="374"/>
                </a:cxn>
              </a:cxnLst>
              <a:rect l="0" t="0" r="r" b="b"/>
              <a:pathLst>
                <a:path w="627" h="374">
                  <a:moveTo>
                    <a:pt x="0" y="374"/>
                  </a:moveTo>
                  <a:lnTo>
                    <a:pt x="627" y="0"/>
                  </a:lnTo>
                  <a:lnTo>
                    <a:pt x="0" y="215"/>
                  </a:lnTo>
                  <a:lnTo>
                    <a:pt x="0" y="37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68" name="Freeform 8"/>
            <p:cNvSpPr>
              <a:spLocks/>
            </p:cNvSpPr>
            <p:nvPr userDrawn="1"/>
          </p:nvSpPr>
          <p:spPr bwMode="auto">
            <a:xfrm>
              <a:off x="0" y="3086100"/>
              <a:ext cx="3295650" cy="1476375"/>
            </a:xfrm>
            <a:custGeom>
              <a:avLst/>
              <a:gdLst/>
              <a:ahLst/>
              <a:cxnLst>
                <a:cxn ang="0">
                  <a:pos x="458" y="0"/>
                </a:cxn>
                <a:cxn ang="0">
                  <a:pos x="308" y="77"/>
                </a:cxn>
                <a:cxn ang="0">
                  <a:pos x="0" y="171"/>
                </a:cxn>
                <a:cxn ang="0">
                  <a:pos x="0" y="327"/>
                </a:cxn>
                <a:cxn ang="0">
                  <a:pos x="308" y="166"/>
                </a:cxn>
                <a:cxn ang="0">
                  <a:pos x="458" y="32"/>
                </a:cxn>
                <a:cxn ang="0">
                  <a:pos x="553" y="32"/>
                </a:cxn>
                <a:cxn ang="0">
                  <a:pos x="553" y="0"/>
                </a:cxn>
                <a:cxn ang="0">
                  <a:pos x="458" y="0"/>
                </a:cxn>
              </a:cxnLst>
              <a:rect l="0" t="0" r="r" b="b"/>
              <a:pathLst>
                <a:path w="553" h="341">
                  <a:moveTo>
                    <a:pt x="458" y="0"/>
                  </a:moveTo>
                  <a:cubicBezTo>
                    <a:pt x="358" y="0"/>
                    <a:pt x="326" y="22"/>
                    <a:pt x="308" y="77"/>
                  </a:cubicBezTo>
                  <a:cubicBezTo>
                    <a:pt x="275" y="178"/>
                    <a:pt x="89" y="171"/>
                    <a:pt x="0" y="171"/>
                  </a:cubicBezTo>
                  <a:cubicBezTo>
                    <a:pt x="0" y="327"/>
                    <a:pt x="0" y="327"/>
                    <a:pt x="0" y="327"/>
                  </a:cubicBezTo>
                  <a:cubicBezTo>
                    <a:pt x="89" y="327"/>
                    <a:pt x="275" y="341"/>
                    <a:pt x="308" y="166"/>
                  </a:cubicBezTo>
                  <a:cubicBezTo>
                    <a:pt x="326" y="70"/>
                    <a:pt x="358" y="32"/>
                    <a:pt x="458" y="32"/>
                  </a:cubicBezTo>
                  <a:cubicBezTo>
                    <a:pt x="518" y="32"/>
                    <a:pt x="553" y="32"/>
                    <a:pt x="553" y="32"/>
                  </a:cubicBezTo>
                  <a:cubicBezTo>
                    <a:pt x="553" y="0"/>
                    <a:pt x="553" y="0"/>
                    <a:pt x="553" y="0"/>
                  </a:cubicBezTo>
                  <a:cubicBezTo>
                    <a:pt x="553" y="0"/>
                    <a:pt x="518" y="0"/>
                    <a:pt x="458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</p:grpSp>
      <p:sp>
        <p:nvSpPr>
          <p:cNvPr id="69" name="Freeform 10"/>
          <p:cNvSpPr>
            <a:spLocks/>
          </p:cNvSpPr>
          <p:nvPr userDrawn="1"/>
        </p:nvSpPr>
        <p:spPr bwMode="auto">
          <a:xfrm>
            <a:off x="-36512" y="3878634"/>
            <a:ext cx="5721351" cy="1286933"/>
          </a:xfrm>
          <a:custGeom>
            <a:avLst/>
            <a:gdLst/>
            <a:ahLst/>
            <a:cxnLst>
              <a:cxn ang="0">
                <a:pos x="0" y="216"/>
              </a:cxn>
              <a:cxn ang="0">
                <a:pos x="308" y="122"/>
              </a:cxn>
              <a:cxn ang="0">
                <a:pos x="458" y="45"/>
              </a:cxn>
              <a:cxn ang="0">
                <a:pos x="553" y="45"/>
              </a:cxn>
              <a:cxn ang="0">
                <a:pos x="553" y="77"/>
              </a:cxn>
              <a:cxn ang="0">
                <a:pos x="553" y="79"/>
              </a:cxn>
              <a:cxn ang="0">
                <a:pos x="720" y="0"/>
              </a:cxn>
              <a:cxn ang="0">
                <a:pos x="0" y="0"/>
              </a:cxn>
              <a:cxn ang="0">
                <a:pos x="0" y="216"/>
              </a:cxn>
            </a:cxnLst>
            <a:rect l="0" t="0" r="r" b="b"/>
            <a:pathLst>
              <a:path w="720" h="223">
                <a:moveTo>
                  <a:pt x="0" y="216"/>
                </a:moveTo>
                <a:cubicBezTo>
                  <a:pt x="89" y="216"/>
                  <a:pt x="275" y="223"/>
                  <a:pt x="308" y="122"/>
                </a:cubicBezTo>
                <a:cubicBezTo>
                  <a:pt x="326" y="67"/>
                  <a:pt x="358" y="45"/>
                  <a:pt x="458" y="45"/>
                </a:cubicBezTo>
                <a:cubicBezTo>
                  <a:pt x="518" y="45"/>
                  <a:pt x="553" y="45"/>
                  <a:pt x="553" y="45"/>
                </a:cubicBezTo>
                <a:cubicBezTo>
                  <a:pt x="553" y="77"/>
                  <a:pt x="553" y="77"/>
                  <a:pt x="553" y="77"/>
                </a:cubicBezTo>
                <a:cubicBezTo>
                  <a:pt x="553" y="79"/>
                  <a:pt x="553" y="79"/>
                  <a:pt x="553" y="79"/>
                </a:cubicBezTo>
                <a:cubicBezTo>
                  <a:pt x="720" y="0"/>
                  <a:pt x="720" y="0"/>
                  <a:pt x="720" y="0"/>
                </a:cubicBezTo>
                <a:cubicBezTo>
                  <a:pt x="0" y="0"/>
                  <a:pt x="0" y="0"/>
                  <a:pt x="0" y="0"/>
                </a:cubicBezTo>
                <a:lnTo>
                  <a:pt x="0" y="216"/>
                </a:lnTo>
                <a:close/>
              </a:path>
            </a:pathLst>
          </a:custGeom>
          <a:solidFill>
            <a:srgbClr val="FFC000"/>
          </a:solidFill>
          <a:ln w="9525">
            <a:noFill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sp>
        <p:nvSpPr>
          <p:cNvPr id="70" name="Freeform 9"/>
          <p:cNvSpPr>
            <a:spLocks/>
          </p:cNvSpPr>
          <p:nvPr userDrawn="1"/>
        </p:nvSpPr>
        <p:spPr bwMode="auto">
          <a:xfrm>
            <a:off x="-36512" y="2591701"/>
            <a:ext cx="5721351" cy="1286933"/>
          </a:xfrm>
          <a:custGeom>
            <a:avLst/>
            <a:gdLst/>
            <a:ahLst/>
            <a:cxnLst>
              <a:cxn ang="0">
                <a:pos x="458" y="178"/>
              </a:cxn>
              <a:cxn ang="0">
                <a:pos x="308" y="101"/>
              </a:cxn>
              <a:cxn ang="0">
                <a:pos x="0" y="7"/>
              </a:cxn>
              <a:cxn ang="0">
                <a:pos x="0" y="223"/>
              </a:cxn>
              <a:cxn ang="0">
                <a:pos x="720" y="223"/>
              </a:cxn>
              <a:cxn ang="0">
                <a:pos x="553" y="144"/>
              </a:cxn>
              <a:cxn ang="0">
                <a:pos x="553" y="146"/>
              </a:cxn>
              <a:cxn ang="0">
                <a:pos x="553" y="178"/>
              </a:cxn>
              <a:cxn ang="0">
                <a:pos x="458" y="178"/>
              </a:cxn>
            </a:cxnLst>
            <a:rect l="0" t="0" r="r" b="b"/>
            <a:pathLst>
              <a:path w="720" h="223">
                <a:moveTo>
                  <a:pt x="458" y="178"/>
                </a:moveTo>
                <a:cubicBezTo>
                  <a:pt x="358" y="178"/>
                  <a:pt x="326" y="156"/>
                  <a:pt x="308" y="101"/>
                </a:cubicBezTo>
                <a:cubicBezTo>
                  <a:pt x="275" y="0"/>
                  <a:pt x="89" y="7"/>
                  <a:pt x="0" y="7"/>
                </a:cubicBezTo>
                <a:cubicBezTo>
                  <a:pt x="0" y="223"/>
                  <a:pt x="0" y="223"/>
                  <a:pt x="0" y="223"/>
                </a:cubicBezTo>
                <a:cubicBezTo>
                  <a:pt x="720" y="223"/>
                  <a:pt x="720" y="223"/>
                  <a:pt x="720" y="223"/>
                </a:cubicBezTo>
                <a:cubicBezTo>
                  <a:pt x="553" y="144"/>
                  <a:pt x="553" y="144"/>
                  <a:pt x="553" y="144"/>
                </a:cubicBezTo>
                <a:cubicBezTo>
                  <a:pt x="553" y="146"/>
                  <a:pt x="553" y="146"/>
                  <a:pt x="553" y="146"/>
                </a:cubicBezTo>
                <a:cubicBezTo>
                  <a:pt x="553" y="178"/>
                  <a:pt x="553" y="178"/>
                  <a:pt x="553" y="178"/>
                </a:cubicBezTo>
                <a:cubicBezTo>
                  <a:pt x="553" y="178"/>
                  <a:pt x="518" y="178"/>
                  <a:pt x="458" y="178"/>
                </a:cubicBezTo>
                <a:close/>
              </a:path>
            </a:pathLst>
          </a:custGeom>
          <a:solidFill>
            <a:srgbClr val="008000"/>
          </a:solidFill>
          <a:ln w="9525">
            <a:noFill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grpSp>
        <p:nvGrpSpPr>
          <p:cNvPr id="71" name="Group 20"/>
          <p:cNvGrpSpPr/>
          <p:nvPr userDrawn="1"/>
        </p:nvGrpSpPr>
        <p:grpSpPr>
          <a:xfrm>
            <a:off x="-36512" y="1662657"/>
            <a:ext cx="5721352" cy="2226734"/>
            <a:chOff x="0" y="1220787"/>
            <a:chExt cx="4291013" cy="1670051"/>
          </a:xfrm>
          <a:solidFill>
            <a:srgbClr val="EF3425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2" name="Freeform 5"/>
            <p:cNvSpPr>
              <a:spLocks/>
            </p:cNvSpPr>
            <p:nvPr userDrawn="1"/>
          </p:nvSpPr>
          <p:spPr bwMode="auto">
            <a:xfrm>
              <a:off x="3295650" y="2298700"/>
              <a:ext cx="995363" cy="5921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58"/>
                </a:cxn>
                <a:cxn ang="0">
                  <a:pos x="627" y="373"/>
                </a:cxn>
                <a:cxn ang="0">
                  <a:pos x="0" y="0"/>
                </a:cxn>
              </a:cxnLst>
              <a:rect l="0" t="0" r="r" b="b"/>
              <a:pathLst>
                <a:path w="627" h="373">
                  <a:moveTo>
                    <a:pt x="0" y="0"/>
                  </a:moveTo>
                  <a:lnTo>
                    <a:pt x="0" y="158"/>
                  </a:lnTo>
                  <a:lnTo>
                    <a:pt x="627" y="3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73" name="Freeform 6"/>
            <p:cNvSpPr>
              <a:spLocks/>
            </p:cNvSpPr>
            <p:nvPr userDrawn="1"/>
          </p:nvSpPr>
          <p:spPr bwMode="auto">
            <a:xfrm>
              <a:off x="0" y="1220787"/>
              <a:ext cx="3295650" cy="1474788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70"/>
                </a:cxn>
                <a:cxn ang="0">
                  <a:pos x="308" y="264"/>
                </a:cxn>
                <a:cxn ang="0">
                  <a:pos x="458" y="341"/>
                </a:cxn>
                <a:cxn ang="0">
                  <a:pos x="553" y="341"/>
                </a:cxn>
                <a:cxn ang="0">
                  <a:pos x="553" y="309"/>
                </a:cxn>
                <a:cxn ang="0">
                  <a:pos x="458" y="309"/>
                </a:cxn>
                <a:cxn ang="0">
                  <a:pos x="308" y="175"/>
                </a:cxn>
                <a:cxn ang="0">
                  <a:pos x="0" y="14"/>
                </a:cxn>
              </a:cxnLst>
              <a:rect l="0" t="0" r="r" b="b"/>
              <a:pathLst>
                <a:path w="553" h="341">
                  <a:moveTo>
                    <a:pt x="0" y="14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89" y="170"/>
                    <a:pt x="275" y="163"/>
                    <a:pt x="308" y="264"/>
                  </a:cubicBezTo>
                  <a:cubicBezTo>
                    <a:pt x="326" y="319"/>
                    <a:pt x="358" y="341"/>
                    <a:pt x="458" y="341"/>
                  </a:cubicBezTo>
                  <a:cubicBezTo>
                    <a:pt x="518" y="341"/>
                    <a:pt x="553" y="341"/>
                    <a:pt x="553" y="341"/>
                  </a:cubicBezTo>
                  <a:cubicBezTo>
                    <a:pt x="553" y="309"/>
                    <a:pt x="553" y="309"/>
                    <a:pt x="553" y="309"/>
                  </a:cubicBezTo>
                  <a:cubicBezTo>
                    <a:pt x="553" y="309"/>
                    <a:pt x="518" y="309"/>
                    <a:pt x="458" y="309"/>
                  </a:cubicBezTo>
                  <a:cubicBezTo>
                    <a:pt x="358" y="309"/>
                    <a:pt x="326" y="271"/>
                    <a:pt x="308" y="175"/>
                  </a:cubicBezTo>
                  <a:cubicBezTo>
                    <a:pt x="275" y="0"/>
                    <a:pt x="89" y="14"/>
                    <a:pt x="0" y="14"/>
                  </a:cubicBezTo>
                  <a:close/>
                </a:path>
              </a:pathLst>
            </a:custGeom>
            <a:solidFill>
              <a:srgbClr val="0070C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</p:grpSp>
      <p:grpSp>
        <p:nvGrpSpPr>
          <p:cNvPr id="74" name="Group 25"/>
          <p:cNvGrpSpPr/>
          <p:nvPr userDrawn="1"/>
        </p:nvGrpSpPr>
        <p:grpSpPr>
          <a:xfrm>
            <a:off x="125544" y="1904993"/>
            <a:ext cx="746762" cy="584775"/>
            <a:chOff x="121562" y="1410606"/>
            <a:chExt cx="560160" cy="438581"/>
          </a:xfrm>
        </p:grpSpPr>
        <p:sp>
          <p:nvSpPr>
            <p:cNvPr id="75" name="Line 12"/>
            <p:cNvSpPr>
              <a:spLocks noChangeShapeType="1"/>
            </p:cNvSpPr>
            <p:nvPr userDrawn="1"/>
          </p:nvSpPr>
          <p:spPr bwMode="auto">
            <a:xfrm>
              <a:off x="680134" y="1517613"/>
              <a:ext cx="1588" cy="24765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76" name="TextBox 21"/>
            <p:cNvSpPr txBox="1"/>
            <p:nvPr userDrawn="1"/>
          </p:nvSpPr>
          <p:spPr>
            <a:xfrm>
              <a:off x="121562" y="1410606"/>
              <a:ext cx="479939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Lato"/>
                </a:rPr>
                <a:t>01</a:t>
              </a:r>
              <a:endParaRPr lang="en-US" sz="1600" b="1" dirty="0">
                <a:solidFill>
                  <a:schemeClr val="bg1"/>
                </a:solidFill>
                <a:latin typeface="Lato"/>
              </a:endParaRPr>
            </a:p>
          </p:txBody>
        </p:sp>
      </p:grpSp>
      <p:grpSp>
        <p:nvGrpSpPr>
          <p:cNvPr id="77" name="Group 24"/>
          <p:cNvGrpSpPr/>
          <p:nvPr userDrawn="1"/>
        </p:nvGrpSpPr>
        <p:grpSpPr>
          <a:xfrm>
            <a:off x="125544" y="2974223"/>
            <a:ext cx="746762" cy="596701"/>
            <a:chOff x="121562" y="2212531"/>
            <a:chExt cx="560160" cy="447526"/>
          </a:xfrm>
        </p:grpSpPr>
        <p:sp>
          <p:nvSpPr>
            <p:cNvPr id="78" name="Line 14"/>
            <p:cNvSpPr>
              <a:spLocks noChangeShapeType="1"/>
            </p:cNvSpPr>
            <p:nvPr userDrawn="1"/>
          </p:nvSpPr>
          <p:spPr bwMode="auto">
            <a:xfrm>
              <a:off x="680134" y="2226669"/>
              <a:ext cx="1588" cy="433388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79" name="TextBox 22"/>
            <p:cNvSpPr txBox="1"/>
            <p:nvPr userDrawn="1"/>
          </p:nvSpPr>
          <p:spPr>
            <a:xfrm>
              <a:off x="121562" y="2212531"/>
              <a:ext cx="479939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Lato"/>
                </a:rPr>
                <a:t>02</a:t>
              </a:r>
              <a:endParaRPr lang="en-US" sz="1600" b="1" dirty="0">
                <a:solidFill>
                  <a:schemeClr val="bg1"/>
                </a:solidFill>
                <a:latin typeface="Lato"/>
              </a:endParaRPr>
            </a:p>
          </p:txBody>
        </p:sp>
      </p:grpSp>
      <p:grpSp>
        <p:nvGrpSpPr>
          <p:cNvPr id="80" name="Group 54"/>
          <p:cNvGrpSpPr/>
          <p:nvPr userDrawn="1"/>
        </p:nvGrpSpPr>
        <p:grpSpPr>
          <a:xfrm>
            <a:off x="125544" y="4200835"/>
            <a:ext cx="746762" cy="595643"/>
            <a:chOff x="121562" y="3199862"/>
            <a:chExt cx="560160" cy="446732"/>
          </a:xfrm>
        </p:grpSpPr>
        <p:sp>
          <p:nvSpPr>
            <p:cNvPr id="81" name="Line 16"/>
            <p:cNvSpPr>
              <a:spLocks noChangeShapeType="1"/>
            </p:cNvSpPr>
            <p:nvPr userDrawn="1"/>
          </p:nvSpPr>
          <p:spPr bwMode="auto">
            <a:xfrm>
              <a:off x="680134" y="3214794"/>
              <a:ext cx="1588" cy="43180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82" name="TextBox 23"/>
            <p:cNvSpPr txBox="1"/>
            <p:nvPr userDrawn="1"/>
          </p:nvSpPr>
          <p:spPr>
            <a:xfrm>
              <a:off x="121562" y="3199862"/>
              <a:ext cx="479939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Lato"/>
                </a:rPr>
                <a:t>03</a:t>
              </a:r>
              <a:endParaRPr lang="en-US" sz="1600" b="1" dirty="0">
                <a:solidFill>
                  <a:schemeClr val="bg1"/>
                </a:solidFill>
                <a:latin typeface="Lato"/>
              </a:endParaRPr>
            </a:p>
          </p:txBody>
        </p:sp>
      </p:grpSp>
      <p:grpSp>
        <p:nvGrpSpPr>
          <p:cNvPr id="83" name="Group 28"/>
          <p:cNvGrpSpPr/>
          <p:nvPr userDrawn="1"/>
        </p:nvGrpSpPr>
        <p:grpSpPr>
          <a:xfrm>
            <a:off x="125544" y="5281987"/>
            <a:ext cx="746762" cy="584775"/>
            <a:chOff x="121562" y="3943350"/>
            <a:chExt cx="560160" cy="438581"/>
          </a:xfrm>
        </p:grpSpPr>
        <p:sp>
          <p:nvSpPr>
            <p:cNvPr id="84" name="Line 18"/>
            <p:cNvSpPr>
              <a:spLocks noChangeShapeType="1"/>
            </p:cNvSpPr>
            <p:nvPr userDrawn="1"/>
          </p:nvSpPr>
          <p:spPr bwMode="auto">
            <a:xfrm>
              <a:off x="680134" y="4050357"/>
              <a:ext cx="1588" cy="24765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85" name="TextBox 27"/>
            <p:cNvSpPr txBox="1"/>
            <p:nvPr userDrawn="1"/>
          </p:nvSpPr>
          <p:spPr>
            <a:xfrm>
              <a:off x="121562" y="3943350"/>
              <a:ext cx="479939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Lato"/>
                </a:rPr>
                <a:t>04</a:t>
              </a:r>
              <a:endParaRPr lang="en-US" sz="1600" b="1" dirty="0">
                <a:solidFill>
                  <a:schemeClr val="bg1"/>
                </a:solidFill>
                <a:latin typeface="Lato"/>
              </a:endParaRPr>
            </a:p>
          </p:txBody>
        </p:sp>
      </p:grpSp>
      <p:grpSp>
        <p:nvGrpSpPr>
          <p:cNvPr id="86" name="Group 42"/>
          <p:cNvGrpSpPr>
            <a:grpSpLocks noChangeAspect="1"/>
          </p:cNvGrpSpPr>
          <p:nvPr userDrawn="1"/>
        </p:nvGrpSpPr>
        <p:grpSpPr>
          <a:xfrm rot="1040962">
            <a:off x="5605810" y="1194761"/>
            <a:ext cx="5142396" cy="5303520"/>
            <a:chOff x="2521857" y="871852"/>
            <a:chExt cx="3733800" cy="3804882"/>
          </a:xfrm>
          <a:effectLst>
            <a:outerShdw blurRad="508000" dist="241300" dir="19740000" sy="23000" kx="-1200000" algn="bl" rotWithShape="0">
              <a:prstClr val="black">
                <a:alpha val="20000"/>
              </a:prstClr>
            </a:outerShdw>
          </a:effectLst>
          <a:scene3d>
            <a:camera prst="isometricOffAxis1Left">
              <a:rot lat="1080000" lon="3840000" rev="0"/>
            </a:camera>
            <a:lightRig rig="threePt" dir="t"/>
          </a:scene3d>
        </p:grpSpPr>
        <p:sp>
          <p:nvSpPr>
            <p:cNvPr id="87" name="Oval 43"/>
            <p:cNvSpPr/>
            <p:nvPr userDrawn="1"/>
          </p:nvSpPr>
          <p:spPr>
            <a:xfrm>
              <a:off x="2821627" y="1242704"/>
              <a:ext cx="3134260" cy="3134260"/>
            </a:xfrm>
            <a:prstGeom prst="ellipse">
              <a:avLst/>
            </a:prstGeom>
            <a:solidFill>
              <a:schemeClr val="accent4"/>
            </a:solidFill>
            <a:ln w="76200">
              <a:noFill/>
            </a:ln>
            <a:sp3d extrusionH="23495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/>
            </a:p>
          </p:txBody>
        </p:sp>
        <p:sp>
          <p:nvSpPr>
            <p:cNvPr id="88" name="Oval 44"/>
            <p:cNvSpPr/>
            <p:nvPr userDrawn="1"/>
          </p:nvSpPr>
          <p:spPr>
            <a:xfrm>
              <a:off x="2521857" y="942934"/>
              <a:ext cx="3733800" cy="3733800"/>
            </a:xfrm>
            <a:prstGeom prst="ellipse">
              <a:avLst/>
            </a:prstGeom>
            <a:solidFill>
              <a:srgbClr val="FF6600"/>
            </a:solidFill>
            <a:ln w="76200">
              <a:noFill/>
            </a:ln>
            <a:sp3d extrusionH="23495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/>
            </a:p>
          </p:txBody>
        </p:sp>
        <p:sp>
          <p:nvSpPr>
            <p:cNvPr id="89" name="Oval 45"/>
            <p:cNvSpPr/>
            <p:nvPr userDrawn="1"/>
          </p:nvSpPr>
          <p:spPr>
            <a:xfrm>
              <a:off x="2913743" y="1334820"/>
              <a:ext cx="2950028" cy="2950028"/>
            </a:xfrm>
            <a:prstGeom prst="ellipse">
              <a:avLst/>
            </a:prstGeom>
            <a:solidFill>
              <a:srgbClr val="FFC000"/>
            </a:solidFill>
            <a:ln w="76200">
              <a:solidFill>
                <a:schemeClr val="bg1"/>
              </a:solidFill>
            </a:ln>
            <a:sp3d extrusionH="23495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/>
            </a:p>
          </p:txBody>
        </p:sp>
        <p:sp>
          <p:nvSpPr>
            <p:cNvPr id="90" name="Oval 46"/>
            <p:cNvSpPr/>
            <p:nvPr userDrawn="1"/>
          </p:nvSpPr>
          <p:spPr>
            <a:xfrm>
              <a:off x="3291609" y="1712686"/>
              <a:ext cx="2194296" cy="2194296"/>
            </a:xfrm>
            <a:prstGeom prst="ellipse">
              <a:avLst/>
            </a:prstGeom>
            <a:solidFill>
              <a:srgbClr val="008000"/>
            </a:solidFill>
            <a:ln w="76200">
              <a:solidFill>
                <a:schemeClr val="bg1"/>
              </a:solidFill>
            </a:ln>
            <a:sp3d extrusionH="23495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/>
            </a:p>
          </p:txBody>
        </p:sp>
        <p:sp>
          <p:nvSpPr>
            <p:cNvPr id="91" name="Oval 47"/>
            <p:cNvSpPr/>
            <p:nvPr userDrawn="1"/>
          </p:nvSpPr>
          <p:spPr>
            <a:xfrm>
              <a:off x="3692484" y="2113561"/>
              <a:ext cx="1392546" cy="1392546"/>
            </a:xfrm>
            <a:prstGeom prst="ellipse">
              <a:avLst/>
            </a:prstGeom>
            <a:solidFill>
              <a:srgbClr val="0070C0"/>
            </a:solidFill>
            <a:ln w="76200"/>
            <a:sp3d extrusionH="23495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/>
            </a:p>
          </p:txBody>
        </p:sp>
        <p:sp>
          <p:nvSpPr>
            <p:cNvPr id="92" name="Oval 48"/>
            <p:cNvSpPr/>
            <p:nvPr userDrawn="1"/>
          </p:nvSpPr>
          <p:spPr>
            <a:xfrm>
              <a:off x="4069855" y="2490932"/>
              <a:ext cx="637804" cy="637804"/>
            </a:xfrm>
            <a:prstGeom prst="ellipse">
              <a:avLst/>
            </a:prstGeom>
            <a:solidFill>
              <a:srgbClr val="E11F24"/>
            </a:solidFill>
            <a:ln w="76200">
              <a:solidFill>
                <a:schemeClr val="bg1"/>
              </a:solidFill>
            </a:ln>
            <a:sp3d extrusionH="23495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/>
            </a:p>
          </p:txBody>
        </p:sp>
        <p:sp>
          <p:nvSpPr>
            <p:cNvPr id="93" name="TextBox 50"/>
            <p:cNvSpPr txBox="1"/>
            <p:nvPr userDrawn="1"/>
          </p:nvSpPr>
          <p:spPr>
            <a:xfrm>
              <a:off x="4117804" y="2056967"/>
              <a:ext cx="564925" cy="519918"/>
            </a:xfrm>
            <a:prstGeom prst="rect">
              <a:avLst/>
            </a:prstGeom>
            <a:noFill/>
            <a:sp3d extrusionH="234950"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01</a:t>
              </a:r>
            </a:p>
          </p:txBody>
        </p:sp>
        <p:sp>
          <p:nvSpPr>
            <p:cNvPr id="94" name="TextBox 51"/>
            <p:cNvSpPr txBox="1"/>
            <p:nvPr userDrawn="1"/>
          </p:nvSpPr>
          <p:spPr>
            <a:xfrm>
              <a:off x="4117805" y="1665083"/>
              <a:ext cx="564925" cy="519918"/>
            </a:xfrm>
            <a:prstGeom prst="rect">
              <a:avLst/>
            </a:prstGeom>
            <a:noFill/>
            <a:sp3d extrusionH="234950"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02</a:t>
              </a:r>
            </a:p>
          </p:txBody>
        </p:sp>
        <p:sp>
          <p:nvSpPr>
            <p:cNvPr id="95" name="TextBox 52"/>
            <p:cNvSpPr txBox="1"/>
            <p:nvPr userDrawn="1"/>
          </p:nvSpPr>
          <p:spPr>
            <a:xfrm>
              <a:off x="4117804" y="1281879"/>
              <a:ext cx="564925" cy="519918"/>
            </a:xfrm>
            <a:prstGeom prst="rect">
              <a:avLst/>
            </a:prstGeom>
            <a:noFill/>
            <a:sp3d extrusionH="234950"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  <p:sp>
          <p:nvSpPr>
            <p:cNvPr id="96" name="TextBox 53"/>
            <p:cNvSpPr txBox="1"/>
            <p:nvPr userDrawn="1"/>
          </p:nvSpPr>
          <p:spPr>
            <a:xfrm>
              <a:off x="4117804" y="871852"/>
              <a:ext cx="564925" cy="519918"/>
            </a:xfrm>
            <a:prstGeom prst="rect">
              <a:avLst/>
            </a:prstGeom>
            <a:noFill/>
            <a:sp3d extrusionH="234950"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04</a:t>
              </a:r>
            </a:p>
          </p:txBody>
        </p:sp>
      </p:grpSp>
      <p:sp>
        <p:nvSpPr>
          <p:cNvPr id="97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2626071" y="1177589"/>
            <a:ext cx="2089945" cy="1675347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800" b="1">
                <a:ln w="10541" cmpd="sng">
                  <a:noFill/>
                  <a:prstDash val="solid"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0" indent="0" algn="l">
              <a:buFontTx/>
              <a:buNone/>
              <a:defRPr sz="180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1200150" indent="-285750">
              <a:buFontTx/>
              <a:buBlip>
                <a:blip r:embed="rId3"/>
              </a:buBlip>
              <a:defRPr>
                <a:solidFill>
                  <a:srgbClr val="FF0000"/>
                </a:solidFill>
              </a:defRPr>
            </a:lvl3pPr>
          </a:lstStyle>
          <a:p>
            <a:pPr lvl="0"/>
            <a:r>
              <a:rPr lang="zh-TW" altLang="en-US" dirty="0"/>
              <a:t>主標文字</a:t>
            </a:r>
          </a:p>
          <a:p>
            <a:pPr lvl="1"/>
            <a:r>
              <a:rPr lang="zh-TW" altLang="en-US" dirty="0"/>
              <a:t>副標文字</a:t>
            </a:r>
          </a:p>
        </p:txBody>
      </p:sp>
      <p:sp>
        <p:nvSpPr>
          <p:cNvPr id="98" name="內容版面配置區 2"/>
          <p:cNvSpPr>
            <a:spLocks noGrp="1"/>
          </p:cNvSpPr>
          <p:nvPr>
            <p:ph idx="18" hasCustomPrompt="1"/>
          </p:nvPr>
        </p:nvSpPr>
        <p:spPr>
          <a:xfrm>
            <a:off x="4932008" y="1558884"/>
            <a:ext cx="2088264" cy="1654092"/>
          </a:xfrm>
        </p:spPr>
        <p:txBody>
          <a:bodyPr/>
          <a:lstStyle>
            <a:lvl1pPr marL="0" indent="0" algn="l">
              <a:buFontTx/>
              <a:buNone/>
              <a:defRPr sz="2800" b="1">
                <a:ln w="10541" cmpd="sng">
                  <a:noFill/>
                  <a:prstDash val="solid"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0" indent="0" algn="l">
              <a:buFontTx/>
              <a:buNone/>
              <a:defRPr sz="180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1200150" indent="-285750">
              <a:buFontTx/>
              <a:buBlip>
                <a:blip r:embed="rId3"/>
              </a:buBlip>
              <a:defRPr>
                <a:solidFill>
                  <a:srgbClr val="FF0000"/>
                </a:solidFill>
              </a:defRPr>
            </a:lvl3pPr>
          </a:lstStyle>
          <a:p>
            <a:pPr lvl="0"/>
            <a:r>
              <a:rPr lang="zh-TW" altLang="en-US" dirty="0"/>
              <a:t>主標文字</a:t>
            </a:r>
          </a:p>
          <a:p>
            <a:pPr lvl="1"/>
            <a:r>
              <a:rPr lang="zh-TW" altLang="en-US" dirty="0"/>
              <a:t>副標文字</a:t>
            </a:r>
          </a:p>
        </p:txBody>
      </p:sp>
      <p:sp>
        <p:nvSpPr>
          <p:cNvPr id="99" name="內容版面配置區 2"/>
          <p:cNvSpPr>
            <a:spLocks noGrp="1"/>
          </p:cNvSpPr>
          <p:nvPr>
            <p:ph idx="20" hasCustomPrompt="1"/>
          </p:nvPr>
        </p:nvSpPr>
        <p:spPr>
          <a:xfrm>
            <a:off x="2555776" y="4941168"/>
            <a:ext cx="2088232" cy="1664819"/>
          </a:xfrm>
          <a:ln>
            <a:noFill/>
          </a:ln>
        </p:spPr>
        <p:txBody>
          <a:bodyPr/>
          <a:lstStyle>
            <a:lvl1pPr marL="0" indent="0" algn="l">
              <a:buFontTx/>
              <a:buNone/>
              <a:defRPr lang="zh-TW" altLang="en-US" sz="2800" b="1" kern="1200" cap="none" spc="0" dirty="0" smtClean="0">
                <a:ln w="10541" cmpd="sng">
                  <a:noFill/>
                  <a:prstDash val="solid"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j-cs"/>
              </a:defRPr>
            </a:lvl1pPr>
            <a:lvl2pPr marL="0" indent="0" algn="l">
              <a:buFontTx/>
              <a:buNone/>
              <a:defRPr sz="1800" b="0" strike="noStrike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1200150" indent="-285750">
              <a:buFontTx/>
              <a:buBlip>
                <a:blip r:embed="rId3"/>
              </a:buBlip>
              <a:defRPr>
                <a:solidFill>
                  <a:srgbClr val="FF0000"/>
                </a:solidFill>
              </a:defRPr>
            </a:lvl3pPr>
          </a:lstStyle>
          <a:p>
            <a:pPr lvl="0"/>
            <a:r>
              <a:rPr lang="zh-TW" altLang="en-US" dirty="0"/>
              <a:t>主標文字</a:t>
            </a:r>
          </a:p>
          <a:p>
            <a:pPr lvl="1"/>
            <a:r>
              <a:rPr lang="zh-TW" altLang="en-US" dirty="0"/>
              <a:t>副標文字</a:t>
            </a:r>
          </a:p>
        </p:txBody>
      </p:sp>
      <p:sp>
        <p:nvSpPr>
          <p:cNvPr id="100" name="內容版面配置區 2"/>
          <p:cNvSpPr>
            <a:spLocks noGrp="1"/>
          </p:cNvSpPr>
          <p:nvPr>
            <p:ph idx="19" hasCustomPrompt="1"/>
          </p:nvPr>
        </p:nvSpPr>
        <p:spPr>
          <a:xfrm>
            <a:off x="4860032" y="4600484"/>
            <a:ext cx="2146337" cy="1636828"/>
          </a:xfrm>
        </p:spPr>
        <p:txBody>
          <a:bodyPr/>
          <a:lstStyle>
            <a:lvl1pPr marL="0" indent="0" algn="l">
              <a:buFontTx/>
              <a:buNone/>
              <a:defRPr sz="2800" b="1">
                <a:ln w="10541" cmpd="sng">
                  <a:noFill/>
                  <a:prstDash val="solid"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0" indent="0" algn="l">
              <a:buFontTx/>
              <a:buNone/>
              <a:defRPr sz="1800" b="1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1200150" indent="-285750">
              <a:buFontTx/>
              <a:buBlip>
                <a:blip r:embed="rId3"/>
              </a:buBlip>
              <a:defRPr>
                <a:solidFill>
                  <a:srgbClr val="FF0000"/>
                </a:solidFill>
              </a:defRPr>
            </a:lvl3pPr>
          </a:lstStyle>
          <a:p>
            <a:pPr lvl="0"/>
            <a:r>
              <a:rPr lang="zh-TW" altLang="en-US" dirty="0"/>
              <a:t>主標文字</a:t>
            </a:r>
          </a:p>
          <a:p>
            <a:pPr lvl="1"/>
            <a:r>
              <a:rPr lang="zh-TW" altLang="en-US" dirty="0"/>
              <a:t>副標文字</a:t>
            </a:r>
          </a:p>
        </p:txBody>
      </p:sp>
      <p:pic>
        <p:nvPicPr>
          <p:cNvPr id="41" name="Picture 2"/>
          <p:cNvPicPr>
            <a:picLocks noChangeAspect="1" noChangeArrowheads="1"/>
          </p:cNvPicPr>
          <p:nvPr userDrawn="1"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2" y="188640"/>
            <a:ext cx="1069067" cy="80777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投影片編號版面配置區 5"/>
          <p:cNvSpPr txBox="1">
            <a:spLocks/>
          </p:cNvSpPr>
          <p:nvPr userDrawn="1"/>
        </p:nvSpPr>
        <p:spPr>
          <a:xfrm>
            <a:off x="-36512" y="6453336"/>
            <a:ext cx="219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b="1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www.interinfo.com.tw</a:t>
            </a:r>
            <a:endParaRPr lang="zh-TW" altLang="en-US" b="1" dirty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0724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75656" y="188640"/>
            <a:ext cx="6043939" cy="850106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 dirty="0"/>
              <a:t>編輯母片標題樣式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52425" y="1119882"/>
            <a:ext cx="8385048" cy="5010912"/>
          </a:xfrm>
        </p:spPr>
        <p:txBody>
          <a:bodyPr/>
          <a:lstStyle>
            <a:lvl1pPr marL="0" indent="0">
              <a:buSzPct val="115000"/>
              <a:buFont typeface="Wingdings" pitchFamily="2" charset="2"/>
              <a:buNone/>
              <a:defRPr/>
            </a:lvl1pPr>
            <a:lvl2pPr>
              <a:buSzPct val="110000"/>
              <a:buFont typeface="Arial" pitchFamily="34" charset="0"/>
              <a:buNone/>
              <a:defRPr/>
            </a:lvl2pPr>
            <a:lvl3pPr>
              <a:buSzPct val="110000"/>
              <a:buFont typeface="Arial" pitchFamily="34" charset="0"/>
              <a:buNone/>
              <a:defRPr/>
            </a:lvl3pPr>
            <a:lvl4pPr>
              <a:buSzPct val="110000"/>
              <a:buFont typeface="Arial" pitchFamily="34" charset="0"/>
              <a:buChar char="•"/>
              <a:defRPr/>
            </a:lvl4pPr>
            <a:lvl5pPr>
              <a:buSzPct val="110000"/>
              <a:buFont typeface="Arial" pitchFamily="34" charset="0"/>
              <a:buChar char="•"/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</p:spTree>
    <p:extLst>
      <p:ext uri="{BB962C8B-B14F-4D97-AF65-F5344CB8AC3E}">
        <p14:creationId xmlns:p14="http://schemas.microsoft.com/office/powerpoint/2010/main" val="148264234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75656" y="188640"/>
            <a:ext cx="6043939" cy="850106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 dirty="0"/>
              <a:t>編輯母片標題樣式</a:t>
            </a:r>
            <a:endParaRPr lang="en-US" dirty="0"/>
          </a:p>
        </p:txBody>
      </p:sp>
      <p:pic>
        <p:nvPicPr>
          <p:cNvPr id="6" name="Picture 2" descr="D:\01.CI\6.PPT+影片\5_iApp\20160509_iApp在手app得心應手簡報\PPT+素材原檔\ppt製作檔\img\cp1-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89" y="1073106"/>
            <a:ext cx="8182307" cy="7284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82424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6865136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grpSp>
        <p:nvGrpSpPr>
          <p:cNvPr id="3" name="Group 59"/>
          <p:cNvGrpSpPr/>
          <p:nvPr userDrawn="1"/>
        </p:nvGrpSpPr>
        <p:grpSpPr>
          <a:xfrm>
            <a:off x="4446240" y="1486804"/>
            <a:ext cx="2286000" cy="1106287"/>
            <a:chOff x="5486400" y="3401806"/>
            <a:chExt cx="2286000" cy="1106287"/>
          </a:xfrm>
          <a:solidFill>
            <a:srgbClr val="FFC000"/>
          </a:solidFill>
        </p:grpSpPr>
        <p:sp>
          <p:nvSpPr>
            <p:cNvPr id="4" name="Rounded Rectangle 60"/>
            <p:cNvSpPr/>
            <p:nvPr/>
          </p:nvSpPr>
          <p:spPr>
            <a:xfrm>
              <a:off x="5486400" y="3438835"/>
              <a:ext cx="2286000" cy="1069258"/>
            </a:xfrm>
            <a:prstGeom prst="roundRect">
              <a:avLst>
                <a:gd name="adj" fmla="val 4468"/>
              </a:avLst>
            </a:prstGeom>
            <a:grpFill/>
            <a:ln>
              <a:noFill/>
            </a:ln>
            <a:effectLst>
              <a:outerShdw blurRad="381000" dist="38100" dir="8100000" algn="tr" rotWithShape="0">
                <a:prstClr val="black">
                  <a:alpha val="40000"/>
                </a:prstClr>
              </a:outerShdw>
            </a:effectLst>
            <a:scene3d>
              <a:camera prst="isometricOffAxis1Top">
                <a:rot lat="18664799" lon="19558760" rev="2510697"/>
              </a:camera>
              <a:lightRig rig="balanced" dir="t"/>
            </a:scene3d>
            <a:sp3d extrusionH="635000" prstMaterial="plastic"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5" name="Group 61"/>
            <p:cNvGrpSpPr>
              <a:grpSpLocks noChangeAspect="1"/>
            </p:cNvGrpSpPr>
            <p:nvPr/>
          </p:nvGrpSpPr>
          <p:grpSpPr>
            <a:xfrm>
              <a:off x="5572637" y="3401806"/>
              <a:ext cx="2089487" cy="914400"/>
              <a:chOff x="5405487" y="2428974"/>
              <a:chExt cx="2140771" cy="936843"/>
            </a:xfrm>
            <a:grpFill/>
            <a:scene3d>
              <a:camera prst="isometricOffAxis1Top">
                <a:rot lat="18664799" lon="19558760" rev="2510697"/>
              </a:camera>
              <a:lightRig rig="balanced" dir="t"/>
            </a:scene3d>
          </p:grpSpPr>
          <p:sp>
            <p:nvSpPr>
              <p:cNvPr id="6" name="Oval 62"/>
              <p:cNvSpPr/>
              <p:nvPr/>
            </p:nvSpPr>
            <p:spPr>
              <a:xfrm>
                <a:off x="5405487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Oval 63"/>
              <p:cNvSpPr/>
              <p:nvPr/>
            </p:nvSpPr>
            <p:spPr>
              <a:xfrm>
                <a:off x="5405487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Oval 64"/>
              <p:cNvSpPr/>
              <p:nvPr/>
            </p:nvSpPr>
            <p:spPr>
              <a:xfrm>
                <a:off x="6016658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Oval 65"/>
              <p:cNvSpPr/>
              <p:nvPr/>
            </p:nvSpPr>
            <p:spPr>
              <a:xfrm>
                <a:off x="6016658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Oval 66"/>
              <p:cNvSpPr/>
              <p:nvPr/>
            </p:nvSpPr>
            <p:spPr>
              <a:xfrm>
                <a:off x="6627829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Oval 67"/>
              <p:cNvSpPr/>
              <p:nvPr/>
            </p:nvSpPr>
            <p:spPr>
              <a:xfrm>
                <a:off x="6627829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Oval 68"/>
              <p:cNvSpPr/>
              <p:nvPr/>
            </p:nvSpPr>
            <p:spPr>
              <a:xfrm>
                <a:off x="7239000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Oval 69"/>
              <p:cNvSpPr/>
              <p:nvPr/>
            </p:nvSpPr>
            <p:spPr>
              <a:xfrm>
                <a:off x="7239000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4" name="Group 48"/>
          <p:cNvGrpSpPr/>
          <p:nvPr userDrawn="1"/>
        </p:nvGrpSpPr>
        <p:grpSpPr>
          <a:xfrm>
            <a:off x="2399008" y="2031574"/>
            <a:ext cx="2286000" cy="1106287"/>
            <a:chOff x="5486400" y="3401806"/>
            <a:chExt cx="2286000" cy="1106287"/>
          </a:xfrm>
          <a:solidFill>
            <a:srgbClr val="35CF1B"/>
          </a:solidFill>
        </p:grpSpPr>
        <p:sp>
          <p:nvSpPr>
            <p:cNvPr id="15" name="Rounded Rectangle 49"/>
            <p:cNvSpPr/>
            <p:nvPr/>
          </p:nvSpPr>
          <p:spPr>
            <a:xfrm>
              <a:off x="5486400" y="3438835"/>
              <a:ext cx="2286000" cy="1069258"/>
            </a:xfrm>
            <a:prstGeom prst="roundRect">
              <a:avLst>
                <a:gd name="adj" fmla="val 4468"/>
              </a:avLst>
            </a:prstGeom>
            <a:grpFill/>
            <a:ln>
              <a:noFill/>
            </a:ln>
            <a:effectLst>
              <a:outerShdw blurRad="381000" dist="38100" dir="8100000" algn="tr" rotWithShape="0">
                <a:prstClr val="black">
                  <a:alpha val="40000"/>
                </a:prstClr>
              </a:outerShdw>
            </a:effectLst>
            <a:scene3d>
              <a:camera prst="isometricOffAxis1Top">
                <a:rot lat="18664799" lon="19558760" rev="2510697"/>
              </a:camera>
              <a:lightRig rig="balanced" dir="t"/>
            </a:scene3d>
            <a:sp3d extrusionH="635000" prstMaterial="plastic"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6" name="Group 50"/>
            <p:cNvGrpSpPr>
              <a:grpSpLocks noChangeAspect="1"/>
            </p:cNvGrpSpPr>
            <p:nvPr/>
          </p:nvGrpSpPr>
          <p:grpSpPr>
            <a:xfrm>
              <a:off x="5572637" y="3401806"/>
              <a:ext cx="2089487" cy="914400"/>
              <a:chOff x="5405487" y="2428974"/>
              <a:chExt cx="2140771" cy="936843"/>
            </a:xfrm>
            <a:grpFill/>
            <a:scene3d>
              <a:camera prst="isometricOffAxis1Top">
                <a:rot lat="18664799" lon="19558760" rev="2510697"/>
              </a:camera>
              <a:lightRig rig="balanced" dir="t"/>
            </a:scene3d>
          </p:grpSpPr>
          <p:sp>
            <p:nvSpPr>
              <p:cNvPr id="17" name="Oval 51"/>
              <p:cNvSpPr/>
              <p:nvPr/>
            </p:nvSpPr>
            <p:spPr>
              <a:xfrm>
                <a:off x="5405487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Oval 52"/>
              <p:cNvSpPr/>
              <p:nvPr/>
            </p:nvSpPr>
            <p:spPr>
              <a:xfrm>
                <a:off x="5405487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Oval 53"/>
              <p:cNvSpPr/>
              <p:nvPr/>
            </p:nvSpPr>
            <p:spPr>
              <a:xfrm>
                <a:off x="6016658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54"/>
              <p:cNvSpPr/>
              <p:nvPr/>
            </p:nvSpPr>
            <p:spPr>
              <a:xfrm>
                <a:off x="6016658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55"/>
              <p:cNvSpPr/>
              <p:nvPr/>
            </p:nvSpPr>
            <p:spPr>
              <a:xfrm>
                <a:off x="6627829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Oval 56"/>
              <p:cNvSpPr/>
              <p:nvPr/>
            </p:nvSpPr>
            <p:spPr>
              <a:xfrm>
                <a:off x="6627829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Oval 57"/>
              <p:cNvSpPr/>
              <p:nvPr/>
            </p:nvSpPr>
            <p:spPr>
              <a:xfrm>
                <a:off x="7239000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Oval 58"/>
              <p:cNvSpPr/>
              <p:nvPr/>
            </p:nvSpPr>
            <p:spPr>
              <a:xfrm>
                <a:off x="7239000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5" name="Group 25"/>
          <p:cNvGrpSpPr/>
          <p:nvPr userDrawn="1"/>
        </p:nvGrpSpPr>
        <p:grpSpPr>
          <a:xfrm>
            <a:off x="356356" y="2574809"/>
            <a:ext cx="2286000" cy="1106287"/>
            <a:chOff x="685800" y="2524435"/>
            <a:chExt cx="2286000" cy="1106287"/>
          </a:xfrm>
          <a:effectLst/>
        </p:grpSpPr>
        <p:sp>
          <p:nvSpPr>
            <p:cNvPr id="26" name="Rounded Rectangle 3"/>
            <p:cNvSpPr/>
            <p:nvPr/>
          </p:nvSpPr>
          <p:spPr>
            <a:xfrm>
              <a:off x="685800" y="2561464"/>
              <a:ext cx="2286000" cy="1069258"/>
            </a:xfrm>
            <a:prstGeom prst="roundRect">
              <a:avLst>
                <a:gd name="adj" fmla="val 4468"/>
              </a:avLst>
            </a:prstGeom>
            <a:solidFill>
              <a:srgbClr val="E71F1F"/>
            </a:solidFill>
            <a:ln>
              <a:noFill/>
            </a:ln>
            <a:effectLst>
              <a:outerShdw blurRad="381000" dist="38100" dir="8100000" algn="tr" rotWithShape="0">
                <a:prstClr val="black">
                  <a:alpha val="40000"/>
                </a:prstClr>
              </a:outerShdw>
            </a:effectLst>
            <a:scene3d>
              <a:camera prst="isometricOffAxis1Top">
                <a:rot lat="18664799" lon="19558760" rev="2510697"/>
              </a:camera>
              <a:lightRig rig="balanced" dir="t"/>
            </a:scene3d>
            <a:sp3d extrusionH="635000" prstMaterial="plastic"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7" name="Group 12"/>
            <p:cNvGrpSpPr>
              <a:grpSpLocks noChangeAspect="1"/>
            </p:cNvGrpSpPr>
            <p:nvPr/>
          </p:nvGrpSpPr>
          <p:grpSpPr>
            <a:xfrm>
              <a:off x="772037" y="2524435"/>
              <a:ext cx="2089487" cy="914400"/>
              <a:chOff x="5405487" y="2428974"/>
              <a:chExt cx="2140771" cy="936843"/>
            </a:xfrm>
            <a:solidFill>
              <a:srgbClr val="E71F1F"/>
            </a:solidFill>
            <a:scene3d>
              <a:camera prst="isometricOffAxis1Top">
                <a:rot lat="18664799" lon="19558760" rev="2510697"/>
              </a:camera>
              <a:lightRig rig="balanced" dir="t"/>
            </a:scene3d>
          </p:grpSpPr>
          <p:sp>
            <p:nvSpPr>
              <p:cNvPr id="28" name="Oval 4"/>
              <p:cNvSpPr/>
              <p:nvPr/>
            </p:nvSpPr>
            <p:spPr>
              <a:xfrm>
                <a:off x="5405487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Oval 5"/>
              <p:cNvSpPr/>
              <p:nvPr/>
            </p:nvSpPr>
            <p:spPr>
              <a:xfrm>
                <a:off x="5405487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Oval 6"/>
              <p:cNvSpPr/>
              <p:nvPr/>
            </p:nvSpPr>
            <p:spPr>
              <a:xfrm>
                <a:off x="6016658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Oval 7"/>
              <p:cNvSpPr/>
              <p:nvPr/>
            </p:nvSpPr>
            <p:spPr>
              <a:xfrm>
                <a:off x="6016658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Oval 8"/>
              <p:cNvSpPr/>
              <p:nvPr/>
            </p:nvSpPr>
            <p:spPr>
              <a:xfrm>
                <a:off x="6627829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Oval 9"/>
              <p:cNvSpPr/>
              <p:nvPr/>
            </p:nvSpPr>
            <p:spPr>
              <a:xfrm>
                <a:off x="6627829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Oval 10"/>
              <p:cNvSpPr/>
              <p:nvPr/>
            </p:nvSpPr>
            <p:spPr>
              <a:xfrm>
                <a:off x="7239000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Oval 11"/>
              <p:cNvSpPr/>
              <p:nvPr/>
            </p:nvSpPr>
            <p:spPr>
              <a:xfrm>
                <a:off x="7239000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6" name="Group 24"/>
          <p:cNvGrpSpPr/>
          <p:nvPr userDrawn="1"/>
        </p:nvGrpSpPr>
        <p:grpSpPr>
          <a:xfrm>
            <a:off x="1363926" y="1752432"/>
            <a:ext cx="2286000" cy="1106287"/>
            <a:chOff x="5486400" y="3401806"/>
            <a:chExt cx="2286000" cy="1106287"/>
          </a:xfrm>
        </p:grpSpPr>
        <p:sp>
          <p:nvSpPr>
            <p:cNvPr id="37" name="Rounded Rectangle 14"/>
            <p:cNvSpPr/>
            <p:nvPr/>
          </p:nvSpPr>
          <p:spPr>
            <a:xfrm>
              <a:off x="5486400" y="3438835"/>
              <a:ext cx="2286000" cy="1069258"/>
            </a:xfrm>
            <a:prstGeom prst="roundRect">
              <a:avLst>
                <a:gd name="adj" fmla="val 4468"/>
              </a:avLst>
            </a:prstGeom>
            <a:solidFill>
              <a:srgbClr val="00B0F0"/>
            </a:solidFill>
            <a:ln>
              <a:noFill/>
            </a:ln>
            <a:scene3d>
              <a:camera prst="isometricOffAxis1Top">
                <a:rot lat="18664799" lon="19558760" rev="2510697"/>
              </a:camera>
              <a:lightRig rig="balanced" dir="t"/>
            </a:scene3d>
            <a:sp3d extrusionH="635000" prstMaterial="plastic"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38" name="Group 15"/>
            <p:cNvGrpSpPr>
              <a:grpSpLocks noChangeAspect="1"/>
            </p:cNvGrpSpPr>
            <p:nvPr/>
          </p:nvGrpSpPr>
          <p:grpSpPr>
            <a:xfrm>
              <a:off x="5572637" y="3401806"/>
              <a:ext cx="2089487" cy="914400"/>
              <a:chOff x="5405487" y="2428974"/>
              <a:chExt cx="2140771" cy="936843"/>
            </a:xfrm>
            <a:solidFill>
              <a:srgbClr val="00B0F0"/>
            </a:solidFill>
            <a:scene3d>
              <a:camera prst="isometricOffAxis1Top">
                <a:rot lat="18664799" lon="19558760" rev="2510697"/>
              </a:camera>
              <a:lightRig rig="balanced" dir="t"/>
            </a:scene3d>
          </p:grpSpPr>
          <p:sp>
            <p:nvSpPr>
              <p:cNvPr id="39" name="Oval 16"/>
              <p:cNvSpPr/>
              <p:nvPr/>
            </p:nvSpPr>
            <p:spPr>
              <a:xfrm>
                <a:off x="5405487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Oval 17"/>
              <p:cNvSpPr/>
              <p:nvPr/>
            </p:nvSpPr>
            <p:spPr>
              <a:xfrm>
                <a:off x="5405487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Oval 18"/>
              <p:cNvSpPr/>
              <p:nvPr/>
            </p:nvSpPr>
            <p:spPr>
              <a:xfrm>
                <a:off x="6016658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Oval 19"/>
              <p:cNvSpPr/>
              <p:nvPr/>
            </p:nvSpPr>
            <p:spPr>
              <a:xfrm>
                <a:off x="6016658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Oval 20"/>
              <p:cNvSpPr/>
              <p:nvPr/>
            </p:nvSpPr>
            <p:spPr>
              <a:xfrm>
                <a:off x="6627829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Oval 21"/>
              <p:cNvSpPr/>
              <p:nvPr/>
            </p:nvSpPr>
            <p:spPr>
              <a:xfrm>
                <a:off x="6627829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Oval 22"/>
              <p:cNvSpPr/>
              <p:nvPr/>
            </p:nvSpPr>
            <p:spPr>
              <a:xfrm>
                <a:off x="7239000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Oval 23"/>
              <p:cNvSpPr/>
              <p:nvPr/>
            </p:nvSpPr>
            <p:spPr>
              <a:xfrm>
                <a:off x="7239000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47" name="Group 70"/>
          <p:cNvGrpSpPr/>
          <p:nvPr userDrawn="1"/>
        </p:nvGrpSpPr>
        <p:grpSpPr>
          <a:xfrm>
            <a:off x="1898700" y="1211500"/>
            <a:ext cx="1097280" cy="1106287"/>
            <a:chOff x="5486399" y="3401806"/>
            <a:chExt cx="1097280" cy="1106287"/>
          </a:xfrm>
          <a:solidFill>
            <a:srgbClr val="E6F800"/>
          </a:solidFill>
        </p:grpSpPr>
        <p:sp>
          <p:nvSpPr>
            <p:cNvPr id="48" name="Rounded Rectangle 71"/>
            <p:cNvSpPr/>
            <p:nvPr/>
          </p:nvSpPr>
          <p:spPr>
            <a:xfrm>
              <a:off x="5486399" y="3438835"/>
              <a:ext cx="1097280" cy="1069258"/>
            </a:xfrm>
            <a:prstGeom prst="roundRect">
              <a:avLst>
                <a:gd name="adj" fmla="val 4468"/>
              </a:avLst>
            </a:prstGeom>
            <a:grpFill/>
            <a:ln>
              <a:noFill/>
            </a:ln>
            <a:scene3d>
              <a:camera prst="isometricOffAxis1Top">
                <a:rot lat="18664799" lon="19558760" rev="2510697"/>
              </a:camera>
              <a:lightRig rig="balanced" dir="t"/>
            </a:scene3d>
            <a:sp3d extrusionH="635000" prstMaterial="plastic"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49" name="Group 72"/>
            <p:cNvGrpSpPr>
              <a:grpSpLocks noChangeAspect="1"/>
            </p:cNvGrpSpPr>
            <p:nvPr/>
          </p:nvGrpSpPr>
          <p:grpSpPr>
            <a:xfrm>
              <a:off x="5572636" y="3401806"/>
              <a:ext cx="896427" cy="914400"/>
              <a:chOff x="5405487" y="2428974"/>
              <a:chExt cx="918429" cy="936843"/>
            </a:xfrm>
            <a:grpFill/>
            <a:scene3d>
              <a:camera prst="isometricOffAxis1Top">
                <a:rot lat="18664799" lon="19558760" rev="2510697"/>
              </a:camera>
              <a:lightRig rig="balanced" dir="t"/>
            </a:scene3d>
          </p:grpSpPr>
          <p:sp>
            <p:nvSpPr>
              <p:cNvPr id="50" name="Oval 73"/>
              <p:cNvSpPr/>
              <p:nvPr/>
            </p:nvSpPr>
            <p:spPr>
              <a:xfrm>
                <a:off x="5405487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Oval 74"/>
              <p:cNvSpPr/>
              <p:nvPr/>
            </p:nvSpPr>
            <p:spPr>
              <a:xfrm>
                <a:off x="5405487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Oval 75"/>
              <p:cNvSpPr/>
              <p:nvPr/>
            </p:nvSpPr>
            <p:spPr>
              <a:xfrm>
                <a:off x="6016658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Oval 76"/>
              <p:cNvSpPr/>
              <p:nvPr/>
            </p:nvSpPr>
            <p:spPr>
              <a:xfrm>
                <a:off x="6016658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4" name="Group 81"/>
          <p:cNvGrpSpPr/>
          <p:nvPr userDrawn="1"/>
        </p:nvGrpSpPr>
        <p:grpSpPr>
          <a:xfrm>
            <a:off x="4048032" y="1196752"/>
            <a:ext cx="1097280" cy="1106287"/>
            <a:chOff x="685800" y="2524435"/>
            <a:chExt cx="1097280" cy="1106287"/>
          </a:xfrm>
          <a:effectLst/>
        </p:grpSpPr>
        <p:sp>
          <p:nvSpPr>
            <p:cNvPr id="55" name="Rounded Rectangle 82"/>
            <p:cNvSpPr/>
            <p:nvPr/>
          </p:nvSpPr>
          <p:spPr>
            <a:xfrm>
              <a:off x="685800" y="2561464"/>
              <a:ext cx="1097280" cy="1069258"/>
            </a:xfrm>
            <a:prstGeom prst="roundRect">
              <a:avLst>
                <a:gd name="adj" fmla="val 4468"/>
              </a:avLst>
            </a:prstGeom>
            <a:solidFill>
              <a:srgbClr val="E71F1F"/>
            </a:solidFill>
            <a:ln>
              <a:noFill/>
            </a:ln>
            <a:scene3d>
              <a:camera prst="isometricOffAxis1Top">
                <a:rot lat="18664799" lon="19558760" rev="2510697"/>
              </a:camera>
              <a:lightRig rig="balanced" dir="t"/>
            </a:scene3d>
            <a:sp3d extrusionH="635000" prstMaterial="plastic"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56" name="Group 83"/>
            <p:cNvGrpSpPr>
              <a:grpSpLocks noChangeAspect="1"/>
            </p:cNvGrpSpPr>
            <p:nvPr/>
          </p:nvGrpSpPr>
          <p:grpSpPr>
            <a:xfrm>
              <a:off x="772036" y="2524435"/>
              <a:ext cx="896427" cy="914400"/>
              <a:chOff x="5405487" y="2428974"/>
              <a:chExt cx="918429" cy="936843"/>
            </a:xfrm>
            <a:solidFill>
              <a:srgbClr val="E71F1F"/>
            </a:solidFill>
            <a:scene3d>
              <a:camera prst="isometricOffAxis1Top">
                <a:rot lat="18664799" lon="19558760" rev="2510697"/>
              </a:camera>
              <a:lightRig rig="balanced" dir="t"/>
            </a:scene3d>
          </p:grpSpPr>
          <p:sp>
            <p:nvSpPr>
              <p:cNvPr id="57" name="Oval 84"/>
              <p:cNvSpPr/>
              <p:nvPr/>
            </p:nvSpPr>
            <p:spPr>
              <a:xfrm>
                <a:off x="5405487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Oval 85"/>
              <p:cNvSpPr/>
              <p:nvPr/>
            </p:nvSpPr>
            <p:spPr>
              <a:xfrm>
                <a:off x="5405487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Oval 86"/>
              <p:cNvSpPr/>
              <p:nvPr/>
            </p:nvSpPr>
            <p:spPr>
              <a:xfrm>
                <a:off x="6016658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Oval 87"/>
              <p:cNvSpPr/>
              <p:nvPr/>
            </p:nvSpPr>
            <p:spPr>
              <a:xfrm>
                <a:off x="6016658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12065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61" name="TextBox 92"/>
          <p:cNvSpPr txBox="1"/>
          <p:nvPr userDrawn="1"/>
        </p:nvSpPr>
        <p:spPr>
          <a:xfrm>
            <a:off x="5397381" y="2348880"/>
            <a:ext cx="902811" cy="523220"/>
          </a:xfrm>
          <a:prstGeom prst="rect">
            <a:avLst/>
          </a:prstGeom>
          <a:noFill/>
          <a:scene3d>
            <a:camera prst="isometricOffAxis1Right">
              <a:rot lat="1080000" lon="20039998" rev="3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prstClr val="white"/>
                </a:solidFill>
              </a:rPr>
              <a:t>文字</a:t>
            </a:r>
            <a:endParaRPr lang="en-US" altLang="zh-TW" sz="2800" b="1" dirty="0">
              <a:solidFill>
                <a:prstClr val="white"/>
              </a:solidFill>
            </a:endParaRPr>
          </a:p>
        </p:txBody>
      </p:sp>
      <p:sp>
        <p:nvSpPr>
          <p:cNvPr id="62" name="TextBox 93"/>
          <p:cNvSpPr txBox="1"/>
          <p:nvPr userDrawn="1"/>
        </p:nvSpPr>
        <p:spPr>
          <a:xfrm>
            <a:off x="4355976" y="2064448"/>
            <a:ext cx="902811" cy="523220"/>
          </a:xfrm>
          <a:prstGeom prst="rect">
            <a:avLst/>
          </a:prstGeom>
          <a:noFill/>
          <a:scene3d>
            <a:camera prst="isometricOffAxis1Right">
              <a:rot lat="1080000" lon="20039998" rev="3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prstClr val="white"/>
                </a:solidFill>
              </a:rPr>
              <a:t>文字</a:t>
            </a:r>
            <a:endParaRPr lang="en-US" altLang="zh-TW" sz="2800" b="1" dirty="0">
              <a:solidFill>
                <a:prstClr val="white"/>
              </a:solidFill>
            </a:endParaRPr>
          </a:p>
        </p:txBody>
      </p:sp>
      <p:sp>
        <p:nvSpPr>
          <p:cNvPr id="63" name="TextBox 94"/>
          <p:cNvSpPr txBox="1"/>
          <p:nvPr userDrawn="1"/>
        </p:nvSpPr>
        <p:spPr>
          <a:xfrm>
            <a:off x="3309149" y="2905780"/>
            <a:ext cx="902811" cy="523220"/>
          </a:xfrm>
          <a:prstGeom prst="rect">
            <a:avLst/>
          </a:prstGeom>
          <a:noFill/>
          <a:scene3d>
            <a:camera prst="isometricOffAxis1Right">
              <a:rot lat="1080000" lon="20039998" rev="3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prstClr val="white"/>
                </a:solidFill>
              </a:rPr>
              <a:t>文字</a:t>
            </a:r>
            <a:endParaRPr lang="en-US" altLang="zh-TW" sz="2800" b="1" dirty="0">
              <a:solidFill>
                <a:prstClr val="white"/>
              </a:solidFill>
            </a:endParaRPr>
          </a:p>
        </p:txBody>
      </p:sp>
      <p:sp>
        <p:nvSpPr>
          <p:cNvPr id="64" name="TextBox 95"/>
          <p:cNvSpPr txBox="1"/>
          <p:nvPr userDrawn="1"/>
        </p:nvSpPr>
        <p:spPr>
          <a:xfrm>
            <a:off x="1148909" y="3481844"/>
            <a:ext cx="902811" cy="523220"/>
          </a:xfrm>
          <a:prstGeom prst="rect">
            <a:avLst/>
          </a:prstGeom>
          <a:noFill/>
          <a:scene3d>
            <a:camera prst="isometricOffAxis1Right">
              <a:rot lat="1080000" lon="20039998" rev="3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prstClr val="white"/>
                </a:solidFill>
              </a:rPr>
              <a:t>文字</a:t>
            </a:r>
            <a:endParaRPr lang="en-US" altLang="zh-TW" sz="2800" b="1" dirty="0">
              <a:solidFill>
                <a:prstClr val="white"/>
              </a:solidFill>
            </a:endParaRPr>
          </a:p>
        </p:txBody>
      </p:sp>
      <p:sp>
        <p:nvSpPr>
          <p:cNvPr id="65" name="TextBox 96"/>
          <p:cNvSpPr txBox="1"/>
          <p:nvPr userDrawn="1"/>
        </p:nvSpPr>
        <p:spPr>
          <a:xfrm>
            <a:off x="2301037" y="2622587"/>
            <a:ext cx="902811" cy="523220"/>
          </a:xfrm>
          <a:prstGeom prst="rect">
            <a:avLst/>
          </a:prstGeom>
          <a:noFill/>
          <a:scene3d>
            <a:camera prst="isometricOffAxis1Right">
              <a:rot lat="1080000" lon="20039998" rev="3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prstClr val="white"/>
                </a:solidFill>
              </a:rPr>
              <a:t>文字</a:t>
            </a:r>
            <a:endParaRPr lang="en-US" altLang="zh-TW" sz="2800" b="1" dirty="0">
              <a:solidFill>
                <a:prstClr val="white"/>
              </a:solidFill>
            </a:endParaRPr>
          </a:p>
        </p:txBody>
      </p:sp>
      <p:sp>
        <p:nvSpPr>
          <p:cNvPr id="66" name="TextBox 97"/>
          <p:cNvSpPr txBox="1"/>
          <p:nvPr userDrawn="1"/>
        </p:nvSpPr>
        <p:spPr>
          <a:xfrm>
            <a:off x="2195736" y="2060848"/>
            <a:ext cx="902811" cy="523220"/>
          </a:xfrm>
          <a:prstGeom prst="rect">
            <a:avLst/>
          </a:prstGeom>
          <a:noFill/>
          <a:scene3d>
            <a:camera prst="isometricOffAxis1Right">
              <a:rot lat="1080000" lon="20039998" rev="3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prstClr val="white"/>
                </a:solidFill>
              </a:rPr>
              <a:t>文字</a:t>
            </a:r>
            <a:endParaRPr lang="en-US" sz="2800" b="1" dirty="0">
              <a:solidFill>
                <a:prstClr val="white"/>
              </a:solidFill>
            </a:endParaRPr>
          </a:p>
        </p:txBody>
      </p:sp>
      <p:grpSp>
        <p:nvGrpSpPr>
          <p:cNvPr id="67" name="Group 101"/>
          <p:cNvGrpSpPr/>
          <p:nvPr userDrawn="1"/>
        </p:nvGrpSpPr>
        <p:grpSpPr>
          <a:xfrm>
            <a:off x="5861248" y="3068960"/>
            <a:ext cx="2743200" cy="2873236"/>
            <a:chOff x="5471532" y="910027"/>
            <a:chExt cx="2986668" cy="2461844"/>
          </a:xfrm>
        </p:grpSpPr>
        <p:sp>
          <p:nvSpPr>
            <p:cNvPr id="68" name="Rectangle 102"/>
            <p:cNvSpPr/>
            <p:nvPr/>
          </p:nvSpPr>
          <p:spPr>
            <a:xfrm>
              <a:off x="5471532" y="910027"/>
              <a:ext cx="2986668" cy="369698"/>
            </a:xfrm>
            <a:prstGeom prst="rect">
              <a:avLst/>
            </a:prstGeom>
            <a:solidFill>
              <a:srgbClr val="00B0F0"/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TW" altLang="en-US" sz="2800" b="1" kern="0" dirty="0">
                  <a:solidFill>
                    <a:sysClr val="window" lastClr="FFFFFF"/>
                  </a:solidFill>
                  <a:latin typeface="Calibri"/>
                  <a:ea typeface="+mn-ea"/>
                </a:rPr>
                <a:t>標題</a:t>
              </a:r>
              <a:endParaRPr lang="en-US" sz="2800" b="1" kern="0" dirty="0">
                <a:solidFill>
                  <a:sysClr val="window" lastClr="FFFFFF"/>
                </a:solidFill>
                <a:latin typeface="Calibri"/>
                <a:ea typeface="+mn-ea"/>
              </a:endParaRPr>
            </a:p>
          </p:txBody>
        </p:sp>
        <p:sp>
          <p:nvSpPr>
            <p:cNvPr id="69" name="Rectangle 103"/>
            <p:cNvSpPr/>
            <p:nvPr/>
          </p:nvSpPr>
          <p:spPr>
            <a:xfrm>
              <a:off x="5471532" y="1341911"/>
              <a:ext cx="2986668" cy="2029960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91440" tIns="91440" rIns="91440" bIns="91440" rtlCol="0" anchor="t"/>
            <a:lstStyle/>
            <a:p>
              <a:pPr marL="176213" indent="-176213"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r>
                <a:rPr lang="zh-TW" altLang="en-US" sz="2300" kern="0" dirty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Calibri"/>
                  <a:ea typeface="+mn-ea"/>
                </a:rPr>
                <a:t>內文</a:t>
              </a:r>
              <a:endParaRPr lang="en-US" altLang="zh-TW" sz="2300" kern="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Calibri"/>
                <a:ea typeface="+mn-ea"/>
              </a:endParaRPr>
            </a:p>
            <a:p>
              <a:pPr marL="176213" indent="-176213"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r>
                <a:rPr lang="zh-TW" altLang="en-US" sz="2300" kern="0" dirty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Calibri"/>
                  <a:ea typeface="+mn-ea"/>
                </a:rPr>
                <a:t>內文</a:t>
              </a:r>
              <a:endParaRPr lang="en-US" altLang="zh-TW" sz="2300" kern="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Calibri"/>
                <a:ea typeface="+mn-ea"/>
              </a:endParaRPr>
            </a:p>
            <a:p>
              <a:pPr marL="176213" indent="-176213"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r>
                <a:rPr lang="zh-TW" altLang="en-US" sz="2300" kern="0" dirty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Calibri"/>
                  <a:ea typeface="+mn-ea"/>
                </a:rPr>
                <a:t>內文</a:t>
              </a:r>
              <a:endParaRPr lang="en-US" altLang="zh-TW" sz="2300" kern="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Calibri"/>
                <a:ea typeface="+mn-ea"/>
              </a:endParaRPr>
            </a:p>
            <a:p>
              <a:pPr marL="176213" indent="-176213"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r>
                <a:rPr lang="zh-TW" altLang="en-US" sz="2300" kern="0" dirty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Calibri"/>
                  <a:ea typeface="+mn-ea"/>
                </a:rPr>
                <a:t>內文</a:t>
              </a:r>
              <a:endParaRPr lang="en-US" altLang="zh-TW" sz="2300" kern="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Calibri"/>
                <a:ea typeface="+mn-ea"/>
              </a:endParaRPr>
            </a:p>
            <a:p>
              <a:pPr marL="176213" indent="-176213"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r>
                <a:rPr lang="zh-TW" altLang="en-US" sz="2300" kern="0" dirty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Calibri"/>
                  <a:ea typeface="+mn-ea"/>
                </a:rPr>
                <a:t>內文</a:t>
              </a:r>
              <a:endParaRPr lang="en-US" altLang="zh-TW" sz="2300" kern="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Calibri"/>
                <a:ea typeface="+mn-ea"/>
              </a:endParaRPr>
            </a:p>
            <a:p>
              <a:pPr marL="176213" indent="-176213"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r>
                <a:rPr lang="zh-TW" altLang="en-US" sz="2300" kern="0" dirty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Calibri"/>
                  <a:ea typeface="+mn-ea"/>
                </a:rPr>
                <a:t>內文</a:t>
              </a:r>
              <a:endParaRPr lang="en-US" altLang="zh-TW" sz="2300" kern="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Calibri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023716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grpSp>
        <p:nvGrpSpPr>
          <p:cNvPr id="3" name="Group 49"/>
          <p:cNvGrpSpPr/>
          <p:nvPr userDrawn="1"/>
        </p:nvGrpSpPr>
        <p:grpSpPr>
          <a:xfrm rot="21540000">
            <a:off x="3090533" y="4633675"/>
            <a:ext cx="1889490" cy="910657"/>
            <a:chOff x="4419600" y="4416029"/>
            <a:chExt cx="1889490" cy="910657"/>
          </a:xfrm>
        </p:grpSpPr>
        <p:sp>
          <p:nvSpPr>
            <p:cNvPr id="4" name="Rounded Rectangle 2"/>
            <p:cNvSpPr/>
            <p:nvPr/>
          </p:nvSpPr>
          <p:spPr>
            <a:xfrm>
              <a:off x="4419600" y="4442892"/>
              <a:ext cx="1889490" cy="883794"/>
            </a:xfrm>
            <a:prstGeom prst="roundRect">
              <a:avLst>
                <a:gd name="adj" fmla="val 4468"/>
              </a:avLst>
            </a:prstGeom>
            <a:solidFill>
              <a:srgbClr val="00B0F0"/>
            </a:solidFill>
            <a:ln>
              <a:noFill/>
            </a:ln>
            <a:effectLst>
              <a:outerShdw blurRad="381000" dist="38100" dir="8100000" algn="tr" rotWithShape="0">
                <a:prstClr val="black">
                  <a:alpha val="48000"/>
                </a:prstClr>
              </a:outerShdw>
            </a:effectLst>
            <a:scene3d>
              <a:camera prst="orthographicFront">
                <a:rot lat="19288861" lon="3500918" rev="17370629"/>
              </a:camera>
              <a:lightRig rig="soft" dir="t">
                <a:rot lat="0" lon="0" rev="3000000"/>
              </a:lightRig>
            </a:scene3d>
            <a:sp3d extrusionH="508000" prstMaterial="plastic"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5" name="Group 3"/>
            <p:cNvGrpSpPr>
              <a:grpSpLocks noChangeAspect="1"/>
            </p:cNvGrpSpPr>
            <p:nvPr/>
          </p:nvGrpSpPr>
          <p:grpSpPr>
            <a:xfrm>
              <a:off x="4510548" y="4416029"/>
              <a:ext cx="1727062" cy="755796"/>
              <a:chOff x="5405487" y="2428974"/>
              <a:chExt cx="2140771" cy="936843"/>
            </a:xfrm>
            <a:solidFill>
              <a:srgbClr val="00B0F0"/>
            </a:solidFill>
            <a:scene3d>
              <a:camera prst="isometricOffAxis1Top">
                <a:rot lat="19290000" lon="3498000" rev="17370000"/>
              </a:camera>
              <a:lightRig rig="soft" dir="t">
                <a:rot lat="0" lon="0" rev="3000000"/>
              </a:lightRig>
            </a:scene3d>
          </p:grpSpPr>
          <p:sp>
            <p:nvSpPr>
              <p:cNvPr id="6" name="Oval 4"/>
              <p:cNvSpPr/>
              <p:nvPr/>
            </p:nvSpPr>
            <p:spPr>
              <a:xfrm>
                <a:off x="5405487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Oval 5"/>
              <p:cNvSpPr/>
              <p:nvPr/>
            </p:nvSpPr>
            <p:spPr>
              <a:xfrm>
                <a:off x="5405487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Oval 6"/>
              <p:cNvSpPr/>
              <p:nvPr/>
            </p:nvSpPr>
            <p:spPr>
              <a:xfrm>
                <a:off x="6016658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Oval 7"/>
              <p:cNvSpPr/>
              <p:nvPr/>
            </p:nvSpPr>
            <p:spPr>
              <a:xfrm>
                <a:off x="6016658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Oval 8"/>
              <p:cNvSpPr/>
              <p:nvPr/>
            </p:nvSpPr>
            <p:spPr>
              <a:xfrm>
                <a:off x="6627829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Oval 9"/>
              <p:cNvSpPr/>
              <p:nvPr/>
            </p:nvSpPr>
            <p:spPr>
              <a:xfrm>
                <a:off x="6627829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Oval 10"/>
              <p:cNvSpPr/>
              <p:nvPr/>
            </p:nvSpPr>
            <p:spPr>
              <a:xfrm>
                <a:off x="7239000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Oval 11"/>
              <p:cNvSpPr/>
              <p:nvPr/>
            </p:nvSpPr>
            <p:spPr>
              <a:xfrm>
                <a:off x="7239000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4" name="Group 48"/>
          <p:cNvGrpSpPr/>
          <p:nvPr userDrawn="1"/>
        </p:nvGrpSpPr>
        <p:grpSpPr>
          <a:xfrm rot="21540000">
            <a:off x="2467479" y="3824544"/>
            <a:ext cx="1889490" cy="910657"/>
            <a:chOff x="3810762" y="3596148"/>
            <a:chExt cx="1889490" cy="910657"/>
          </a:xfrm>
        </p:grpSpPr>
        <p:sp>
          <p:nvSpPr>
            <p:cNvPr id="15" name="Rounded Rectangle 14"/>
            <p:cNvSpPr/>
            <p:nvPr/>
          </p:nvSpPr>
          <p:spPr>
            <a:xfrm>
              <a:off x="3810762" y="3623011"/>
              <a:ext cx="1889490" cy="883794"/>
            </a:xfrm>
            <a:prstGeom prst="roundRect">
              <a:avLst>
                <a:gd name="adj" fmla="val 4468"/>
              </a:avLst>
            </a:prstGeom>
            <a:solidFill>
              <a:srgbClr val="35CF1B"/>
            </a:solidFill>
            <a:ln>
              <a:noFill/>
            </a:ln>
            <a:scene3d>
              <a:camera prst="orthographicFront">
                <a:rot lat="19288861" lon="3500918" rev="17370629"/>
              </a:camera>
              <a:lightRig rig="soft" dir="t">
                <a:rot lat="0" lon="0" rev="3000000"/>
              </a:lightRig>
            </a:scene3d>
            <a:sp3d extrusionH="508000" prstMaterial="plastic"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6" name="Group 15"/>
            <p:cNvGrpSpPr>
              <a:grpSpLocks noChangeAspect="1"/>
            </p:cNvGrpSpPr>
            <p:nvPr/>
          </p:nvGrpSpPr>
          <p:grpSpPr>
            <a:xfrm>
              <a:off x="3901710" y="3596148"/>
              <a:ext cx="1727062" cy="755796"/>
              <a:chOff x="5405487" y="2428974"/>
              <a:chExt cx="2140771" cy="936843"/>
            </a:xfrm>
            <a:solidFill>
              <a:srgbClr val="35CF1B"/>
            </a:solidFill>
            <a:scene3d>
              <a:camera prst="isometricOffAxis1Top">
                <a:rot lat="19290000" lon="3498000" rev="17370000"/>
              </a:camera>
              <a:lightRig rig="soft" dir="t">
                <a:rot lat="0" lon="0" rev="3000000"/>
              </a:lightRig>
            </a:scene3d>
          </p:grpSpPr>
          <p:sp>
            <p:nvSpPr>
              <p:cNvPr id="17" name="Oval 16"/>
              <p:cNvSpPr/>
              <p:nvPr/>
            </p:nvSpPr>
            <p:spPr>
              <a:xfrm>
                <a:off x="5405487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5405487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6016658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6016658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6627829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6627829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7239000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7239000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5" name="Group 47"/>
          <p:cNvGrpSpPr/>
          <p:nvPr userDrawn="1"/>
        </p:nvGrpSpPr>
        <p:grpSpPr>
          <a:xfrm rot="21540000">
            <a:off x="1841249" y="3018102"/>
            <a:ext cx="1889490" cy="910657"/>
            <a:chOff x="3198702" y="2778899"/>
            <a:chExt cx="1889490" cy="910657"/>
          </a:xfrm>
          <a:solidFill>
            <a:srgbClr val="FFC000"/>
          </a:solidFill>
        </p:grpSpPr>
        <p:sp>
          <p:nvSpPr>
            <p:cNvPr id="26" name="Rounded Rectangle 25"/>
            <p:cNvSpPr/>
            <p:nvPr/>
          </p:nvSpPr>
          <p:spPr>
            <a:xfrm>
              <a:off x="3198702" y="2805762"/>
              <a:ext cx="1889490" cy="883794"/>
            </a:xfrm>
            <a:prstGeom prst="roundRect">
              <a:avLst>
                <a:gd name="adj" fmla="val 4468"/>
              </a:avLst>
            </a:prstGeom>
            <a:grpFill/>
            <a:ln>
              <a:noFill/>
            </a:ln>
            <a:scene3d>
              <a:camera prst="orthographicFront">
                <a:rot lat="19288861" lon="3500918" rev="17370629"/>
              </a:camera>
              <a:lightRig rig="soft" dir="t">
                <a:rot lat="0" lon="0" rev="3000000"/>
              </a:lightRig>
            </a:scene3d>
            <a:sp3d extrusionH="508000" prstMaterial="plastic"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>
              <a:off x="3289650" y="2778899"/>
              <a:ext cx="1727062" cy="755796"/>
              <a:chOff x="5405487" y="2428974"/>
              <a:chExt cx="2140771" cy="936843"/>
            </a:xfrm>
            <a:grpFill/>
            <a:scene3d>
              <a:camera prst="isometricOffAxis1Top">
                <a:rot lat="19290000" lon="3498000" rev="17370000"/>
              </a:camera>
              <a:lightRig rig="soft" dir="t">
                <a:rot lat="0" lon="0" rev="3000000"/>
              </a:lightRig>
            </a:scene3d>
          </p:grpSpPr>
          <p:sp>
            <p:nvSpPr>
              <p:cNvPr id="28" name="Oval 27"/>
              <p:cNvSpPr/>
              <p:nvPr/>
            </p:nvSpPr>
            <p:spPr>
              <a:xfrm>
                <a:off x="5405487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5405487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6016658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6016658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6627829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6627829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7239000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7239000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6" name="Group 46"/>
          <p:cNvGrpSpPr/>
          <p:nvPr userDrawn="1"/>
        </p:nvGrpSpPr>
        <p:grpSpPr>
          <a:xfrm rot="21540000">
            <a:off x="1217778" y="2228704"/>
            <a:ext cx="1889490" cy="910657"/>
            <a:chOff x="2589102" y="1978740"/>
            <a:chExt cx="1889490" cy="910657"/>
          </a:xfrm>
          <a:solidFill>
            <a:srgbClr val="E71F1F"/>
          </a:solidFill>
        </p:grpSpPr>
        <p:sp>
          <p:nvSpPr>
            <p:cNvPr id="37" name="Rounded Rectangle 36"/>
            <p:cNvSpPr/>
            <p:nvPr/>
          </p:nvSpPr>
          <p:spPr>
            <a:xfrm>
              <a:off x="2589102" y="2005603"/>
              <a:ext cx="1889490" cy="883794"/>
            </a:xfrm>
            <a:prstGeom prst="roundRect">
              <a:avLst>
                <a:gd name="adj" fmla="val 4468"/>
              </a:avLst>
            </a:prstGeom>
            <a:grpFill/>
            <a:ln>
              <a:noFill/>
            </a:ln>
            <a:scene3d>
              <a:camera prst="orthographicFront">
                <a:rot lat="19288861" lon="3500918" rev="17370629"/>
              </a:camera>
              <a:lightRig rig="soft" dir="t">
                <a:rot lat="0" lon="0" rev="3000000"/>
              </a:lightRig>
            </a:scene3d>
            <a:sp3d extrusionH="508000" prstMaterial="plastic"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38" name="Group 37"/>
            <p:cNvGrpSpPr>
              <a:grpSpLocks noChangeAspect="1"/>
            </p:cNvGrpSpPr>
            <p:nvPr/>
          </p:nvGrpSpPr>
          <p:grpSpPr>
            <a:xfrm>
              <a:off x="2680050" y="1978740"/>
              <a:ext cx="1727062" cy="755796"/>
              <a:chOff x="5405487" y="2428974"/>
              <a:chExt cx="2140771" cy="936843"/>
            </a:xfrm>
            <a:grpFill/>
            <a:scene3d>
              <a:camera prst="isometricOffAxis1Top">
                <a:rot lat="19290000" lon="3498000" rev="17370000"/>
              </a:camera>
              <a:lightRig rig="soft" dir="t">
                <a:rot lat="0" lon="0" rev="3000000"/>
              </a:lightRig>
            </a:scene3d>
          </p:grpSpPr>
          <p:sp>
            <p:nvSpPr>
              <p:cNvPr id="39" name="Oval 38"/>
              <p:cNvSpPr/>
              <p:nvPr/>
            </p:nvSpPr>
            <p:spPr>
              <a:xfrm>
                <a:off x="5405487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5405487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6016658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6016658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6627829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6627829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7239000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7239000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47" name="Group 50"/>
          <p:cNvGrpSpPr/>
          <p:nvPr userDrawn="1"/>
        </p:nvGrpSpPr>
        <p:grpSpPr>
          <a:xfrm rot="21540000">
            <a:off x="579519" y="1437221"/>
            <a:ext cx="1889490" cy="910657"/>
            <a:chOff x="2589102" y="1978740"/>
            <a:chExt cx="1889490" cy="910657"/>
          </a:xfrm>
        </p:grpSpPr>
        <p:sp>
          <p:nvSpPr>
            <p:cNvPr id="48" name="Rounded Rectangle 51"/>
            <p:cNvSpPr/>
            <p:nvPr/>
          </p:nvSpPr>
          <p:spPr>
            <a:xfrm>
              <a:off x="2589102" y="2005603"/>
              <a:ext cx="1889490" cy="883794"/>
            </a:xfrm>
            <a:prstGeom prst="roundRect">
              <a:avLst>
                <a:gd name="adj" fmla="val 4468"/>
              </a:avLst>
            </a:prstGeom>
            <a:solidFill>
              <a:srgbClr val="E6F800"/>
            </a:solidFill>
            <a:ln>
              <a:noFill/>
            </a:ln>
            <a:scene3d>
              <a:camera prst="orthographicFront">
                <a:rot lat="19288861" lon="3500918" rev="17370629"/>
              </a:camera>
              <a:lightRig rig="soft" dir="t">
                <a:rot lat="0" lon="0" rev="3000000"/>
              </a:lightRig>
            </a:scene3d>
            <a:sp3d extrusionH="508000" prstMaterial="plastic"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49" name="Group 52"/>
            <p:cNvGrpSpPr>
              <a:grpSpLocks noChangeAspect="1"/>
            </p:cNvGrpSpPr>
            <p:nvPr/>
          </p:nvGrpSpPr>
          <p:grpSpPr>
            <a:xfrm>
              <a:off x="2680050" y="1978740"/>
              <a:ext cx="1727062" cy="755796"/>
              <a:chOff x="5405487" y="2428974"/>
              <a:chExt cx="2140771" cy="936843"/>
            </a:xfrm>
            <a:solidFill>
              <a:srgbClr val="E6F800"/>
            </a:solidFill>
            <a:scene3d>
              <a:camera prst="isometricOffAxis1Top">
                <a:rot lat="19290000" lon="3498000" rev="17370000"/>
              </a:camera>
              <a:lightRig rig="soft" dir="t">
                <a:rot lat="0" lon="0" rev="3000000"/>
              </a:lightRig>
            </a:scene3d>
          </p:grpSpPr>
          <p:sp>
            <p:nvSpPr>
              <p:cNvPr id="50" name="Oval 53"/>
              <p:cNvSpPr/>
              <p:nvPr/>
            </p:nvSpPr>
            <p:spPr>
              <a:xfrm>
                <a:off x="5405487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Oval 54"/>
              <p:cNvSpPr/>
              <p:nvPr/>
            </p:nvSpPr>
            <p:spPr>
              <a:xfrm>
                <a:off x="5405487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Oval 55"/>
              <p:cNvSpPr/>
              <p:nvPr/>
            </p:nvSpPr>
            <p:spPr>
              <a:xfrm>
                <a:off x="6016658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Oval 56"/>
              <p:cNvSpPr/>
              <p:nvPr/>
            </p:nvSpPr>
            <p:spPr>
              <a:xfrm>
                <a:off x="6016658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Oval 57"/>
              <p:cNvSpPr/>
              <p:nvPr/>
            </p:nvSpPr>
            <p:spPr>
              <a:xfrm>
                <a:off x="6627829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Oval 58"/>
              <p:cNvSpPr/>
              <p:nvPr/>
            </p:nvSpPr>
            <p:spPr>
              <a:xfrm>
                <a:off x="6627829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Oval 59"/>
              <p:cNvSpPr/>
              <p:nvPr/>
            </p:nvSpPr>
            <p:spPr>
              <a:xfrm>
                <a:off x="7239000" y="2428974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Oval 60"/>
              <p:cNvSpPr/>
              <p:nvPr/>
            </p:nvSpPr>
            <p:spPr>
              <a:xfrm>
                <a:off x="7239000" y="3058559"/>
                <a:ext cx="307258" cy="307258"/>
              </a:xfrm>
              <a:prstGeom prst="ellipse">
                <a:avLst/>
              </a:prstGeom>
              <a:grpFill/>
              <a:ln>
                <a:noFill/>
              </a:ln>
              <a:sp3d extrusionH="76200" prstMaterial="plastic">
                <a:bevelT w="381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8" name="TextBox 62"/>
          <p:cNvSpPr txBox="1"/>
          <p:nvPr userDrawn="1"/>
        </p:nvSpPr>
        <p:spPr>
          <a:xfrm rot="21540000">
            <a:off x="3332909" y="5234842"/>
            <a:ext cx="800219" cy="461665"/>
          </a:xfrm>
          <a:prstGeom prst="rect">
            <a:avLst/>
          </a:prstGeom>
          <a:noFill/>
          <a:scene3d>
            <a:camera prst="isometricOffAxis1Left">
              <a:rot lat="1012842" lon="2583489" rev="2091952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prstClr val="white"/>
                </a:solidFill>
              </a:rPr>
              <a:t>文字</a:t>
            </a:r>
            <a:endParaRPr lang="en-US" altLang="zh-TW" b="1" dirty="0">
              <a:solidFill>
                <a:prstClr val="white"/>
              </a:solidFill>
            </a:endParaRPr>
          </a:p>
        </p:txBody>
      </p:sp>
      <p:sp>
        <p:nvSpPr>
          <p:cNvPr id="59" name="TextBox 63"/>
          <p:cNvSpPr txBox="1"/>
          <p:nvPr userDrawn="1"/>
        </p:nvSpPr>
        <p:spPr>
          <a:xfrm rot="21540000">
            <a:off x="2728807" y="4443077"/>
            <a:ext cx="800219" cy="461665"/>
          </a:xfrm>
          <a:prstGeom prst="rect">
            <a:avLst/>
          </a:prstGeom>
          <a:noFill/>
          <a:scene3d>
            <a:camera prst="isometricOffAxis1Left">
              <a:rot lat="1012842" lon="2583489" rev="2091952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prstClr val="white"/>
                </a:solidFill>
              </a:rPr>
              <a:t>文字</a:t>
            </a:r>
            <a:endParaRPr lang="en-US" altLang="zh-TW" b="1" dirty="0">
              <a:solidFill>
                <a:prstClr val="white"/>
              </a:solidFill>
            </a:endParaRPr>
          </a:p>
        </p:txBody>
      </p:sp>
      <p:sp>
        <p:nvSpPr>
          <p:cNvPr id="60" name="TextBox 64"/>
          <p:cNvSpPr txBox="1"/>
          <p:nvPr userDrawn="1"/>
        </p:nvSpPr>
        <p:spPr>
          <a:xfrm rot="21540000">
            <a:off x="2109691" y="3641563"/>
            <a:ext cx="800219" cy="461665"/>
          </a:xfrm>
          <a:prstGeom prst="rect">
            <a:avLst/>
          </a:prstGeom>
          <a:noFill/>
          <a:scene3d>
            <a:camera prst="isometricOffAxis1Left">
              <a:rot lat="1012842" lon="2583489" rev="2091952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prstClr val="white"/>
                </a:solidFill>
              </a:rPr>
              <a:t>文字</a:t>
            </a:r>
            <a:endParaRPr lang="en-US" altLang="zh-TW" b="1" dirty="0">
              <a:solidFill>
                <a:prstClr val="white"/>
              </a:solidFill>
            </a:endParaRPr>
          </a:p>
        </p:txBody>
      </p:sp>
      <p:sp>
        <p:nvSpPr>
          <p:cNvPr id="61" name="TextBox 65"/>
          <p:cNvSpPr txBox="1"/>
          <p:nvPr userDrawn="1"/>
        </p:nvSpPr>
        <p:spPr>
          <a:xfrm rot="21540000">
            <a:off x="1484520" y="2843854"/>
            <a:ext cx="800219" cy="461665"/>
          </a:xfrm>
          <a:prstGeom prst="rect">
            <a:avLst/>
          </a:prstGeom>
          <a:noFill/>
          <a:scene3d>
            <a:camera prst="isometricOffAxis1Left">
              <a:rot lat="1012842" lon="2583489" rev="2091952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prstClr val="white"/>
                </a:solidFill>
              </a:rPr>
              <a:t>文字</a:t>
            </a:r>
            <a:endParaRPr lang="en-US" altLang="zh-TW" b="1" dirty="0">
              <a:solidFill>
                <a:prstClr val="white"/>
              </a:solidFill>
            </a:endParaRPr>
          </a:p>
        </p:txBody>
      </p:sp>
      <p:sp>
        <p:nvSpPr>
          <p:cNvPr id="62" name="TextBox 66"/>
          <p:cNvSpPr txBox="1"/>
          <p:nvPr userDrawn="1"/>
        </p:nvSpPr>
        <p:spPr>
          <a:xfrm rot="21540000">
            <a:off x="750236" y="2010664"/>
            <a:ext cx="902811" cy="523220"/>
          </a:xfrm>
          <a:prstGeom prst="rect">
            <a:avLst/>
          </a:prstGeom>
          <a:noFill/>
          <a:scene3d>
            <a:camera prst="isometricOffAxis1Left">
              <a:rot lat="1012842" lon="2583489" rev="2091952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prstClr val="white"/>
                </a:solidFill>
              </a:rPr>
              <a:t>文字</a:t>
            </a:r>
            <a:endParaRPr lang="en-US" sz="2800" b="1" dirty="0">
              <a:solidFill>
                <a:prstClr val="white"/>
              </a:solidFill>
            </a:endParaRPr>
          </a:p>
        </p:txBody>
      </p:sp>
      <p:cxnSp>
        <p:nvCxnSpPr>
          <p:cNvPr id="63" name="Straight Arrow Connector 68"/>
          <p:cNvCxnSpPr/>
          <p:nvPr userDrawn="1"/>
        </p:nvCxnSpPr>
        <p:spPr>
          <a:xfrm rot="21540000" flipH="1" flipV="1">
            <a:off x="2133580" y="1370310"/>
            <a:ext cx="3420871" cy="4064800"/>
          </a:xfrm>
          <a:prstGeom prst="straightConnector1">
            <a:avLst/>
          </a:prstGeom>
          <a:ln w="57150" cap="rnd">
            <a:solidFill>
              <a:srgbClr val="E71F1F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群組 66"/>
          <p:cNvGrpSpPr/>
          <p:nvPr userDrawn="1"/>
        </p:nvGrpSpPr>
        <p:grpSpPr>
          <a:xfrm>
            <a:off x="5220072" y="1340768"/>
            <a:ext cx="3600400" cy="3811389"/>
            <a:chOff x="5709372" y="1567518"/>
            <a:chExt cx="3039092" cy="4444520"/>
          </a:xfrm>
        </p:grpSpPr>
        <p:sp>
          <p:nvSpPr>
            <p:cNvPr id="65" name="Rectangle 73"/>
            <p:cNvSpPr/>
            <p:nvPr/>
          </p:nvSpPr>
          <p:spPr>
            <a:xfrm>
              <a:off x="5709372" y="1567518"/>
              <a:ext cx="3039092" cy="493330"/>
            </a:xfrm>
            <a:prstGeom prst="rect">
              <a:avLst/>
            </a:prstGeom>
            <a:solidFill>
              <a:srgbClr val="E13939"/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TW" sz="3000" b="1" kern="0" dirty="0">
                <a:solidFill>
                  <a:sysClr val="window" lastClr="FFFFFF"/>
                </a:solidFill>
                <a:latin typeface="Calibri"/>
                <a:ea typeface="+mn-ea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TW" altLang="en-US" sz="2800" b="1" kern="0" dirty="0">
                  <a:solidFill>
                    <a:sysClr val="window" lastClr="FFFFFF"/>
                  </a:solidFill>
                  <a:latin typeface="Calibri"/>
                  <a:ea typeface="+mn-ea"/>
                </a:rPr>
                <a:t>標題</a:t>
              </a:r>
              <a:r>
                <a:rPr lang="en-US" altLang="zh-TW" sz="3000" b="1" kern="0" dirty="0">
                  <a:solidFill>
                    <a:sysClr val="window" lastClr="FFFFFF"/>
                  </a:solidFill>
                  <a:latin typeface="Calibri"/>
                  <a:ea typeface="+mn-ea"/>
                </a:rPr>
                <a:t/>
              </a:r>
              <a:br>
                <a:rPr lang="en-US" altLang="zh-TW" sz="3000" b="1" kern="0" dirty="0">
                  <a:solidFill>
                    <a:sysClr val="window" lastClr="FFFFFF"/>
                  </a:solidFill>
                  <a:latin typeface="Calibri"/>
                  <a:ea typeface="+mn-ea"/>
                </a:rPr>
              </a:br>
              <a:endParaRPr lang="en-US" sz="3000" b="1" kern="0" dirty="0">
                <a:solidFill>
                  <a:sysClr val="window" lastClr="FFFFFF"/>
                </a:solidFill>
                <a:latin typeface="Calibri"/>
                <a:ea typeface="+mn-ea"/>
              </a:endParaRPr>
            </a:p>
          </p:txBody>
        </p:sp>
        <p:sp>
          <p:nvSpPr>
            <p:cNvPr id="66" name="Rectangle 74"/>
            <p:cNvSpPr/>
            <p:nvPr/>
          </p:nvSpPr>
          <p:spPr>
            <a:xfrm>
              <a:off x="5709372" y="2060848"/>
              <a:ext cx="3039092" cy="3951190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91440" tIns="91440" rIns="91440" bIns="91440" rtlCol="0" anchor="t"/>
            <a:lstStyle/>
            <a:p>
              <a:pPr marL="176213" indent="-176213"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r>
                <a:rPr lang="zh-TW" altLang="en-US" sz="2300" kern="0" dirty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Calibri"/>
                  <a:ea typeface="+mn-ea"/>
                </a:rPr>
                <a:t>內文</a:t>
              </a:r>
              <a:endParaRPr lang="en-US" altLang="zh-TW" sz="2300" kern="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Calibri"/>
                <a:ea typeface="+mn-ea"/>
              </a:endParaRPr>
            </a:p>
            <a:p>
              <a:pPr marL="176213" indent="-176213"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r>
                <a:rPr lang="zh-TW" altLang="en-US" sz="2300" kern="0" dirty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Calibri"/>
                  <a:ea typeface="+mn-ea"/>
                </a:rPr>
                <a:t>內文</a:t>
              </a:r>
              <a:endParaRPr lang="en-US" altLang="zh-TW" sz="2300" kern="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Calibri"/>
                <a:ea typeface="+mn-ea"/>
              </a:endParaRPr>
            </a:p>
            <a:p>
              <a:pPr marL="176213" indent="-176213"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r>
                <a:rPr lang="zh-TW" altLang="en-US" sz="2300" kern="0" dirty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Calibri"/>
                  <a:ea typeface="+mn-ea"/>
                </a:rPr>
                <a:t>內文</a:t>
              </a:r>
              <a:endParaRPr lang="en-US" sz="2300" kern="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Calibri"/>
                <a:ea typeface="+mn-ea"/>
              </a:endParaRPr>
            </a:p>
            <a:p>
              <a:pPr marL="176213" indent="-176213"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r>
                <a:rPr lang="zh-TW" altLang="en-US" sz="2300" kern="0" dirty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Calibri"/>
                  <a:ea typeface="+mn-ea"/>
                </a:rPr>
                <a:t>內文</a:t>
              </a:r>
              <a:endParaRPr lang="en-US" altLang="zh-TW" sz="2300" kern="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Calibri"/>
                <a:ea typeface="+mn-ea"/>
              </a:endParaRPr>
            </a:p>
            <a:p>
              <a:pPr marL="176213" indent="-176213"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r>
                <a:rPr lang="zh-TW" altLang="en-US" sz="2300" kern="0" dirty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Calibri"/>
                  <a:ea typeface="+mn-ea"/>
                </a:rPr>
                <a:t>內文</a:t>
              </a:r>
              <a:endParaRPr lang="en-US" altLang="zh-TW" sz="2300" kern="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Calibri"/>
                <a:ea typeface="+mn-ea"/>
              </a:endParaRPr>
            </a:p>
            <a:p>
              <a:pPr marL="176213" indent="-176213"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endParaRPr lang="en-US" sz="2300" kern="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Calibri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67480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3"/>
          <p:cNvSpPr>
            <a:spLocks/>
          </p:cNvSpPr>
          <p:nvPr userDrawn="1"/>
        </p:nvSpPr>
        <p:spPr bwMode="auto">
          <a:xfrm>
            <a:off x="4582690" y="1400938"/>
            <a:ext cx="2473090" cy="2470283"/>
          </a:xfrm>
          <a:custGeom>
            <a:avLst/>
            <a:gdLst>
              <a:gd name="T0" fmla="*/ 0 w 371"/>
              <a:gd name="T1" fmla="*/ 0 h 371"/>
              <a:gd name="T2" fmla="*/ 46 w 371"/>
              <a:gd name="T3" fmla="*/ 0 h 371"/>
              <a:gd name="T4" fmla="*/ 46 w 371"/>
              <a:gd name="T5" fmla="*/ 73 h 371"/>
              <a:gd name="T6" fmla="*/ 108 w 371"/>
              <a:gd name="T7" fmla="*/ 90 h 371"/>
              <a:gd name="T8" fmla="*/ 145 w 371"/>
              <a:gd name="T9" fmla="*/ 26 h 371"/>
              <a:gd name="T10" fmla="*/ 226 w 371"/>
              <a:gd name="T11" fmla="*/ 73 h 371"/>
              <a:gd name="T12" fmla="*/ 189 w 371"/>
              <a:gd name="T13" fmla="*/ 136 h 371"/>
              <a:gd name="T14" fmla="*/ 234 w 371"/>
              <a:gd name="T15" fmla="*/ 183 h 371"/>
              <a:gd name="T16" fmla="*/ 298 w 371"/>
              <a:gd name="T17" fmla="*/ 146 h 371"/>
              <a:gd name="T18" fmla="*/ 344 w 371"/>
              <a:gd name="T19" fmla="*/ 225 h 371"/>
              <a:gd name="T20" fmla="*/ 281 w 371"/>
              <a:gd name="T21" fmla="*/ 262 h 371"/>
              <a:gd name="T22" fmla="*/ 297 w 371"/>
              <a:gd name="T23" fmla="*/ 325 h 371"/>
              <a:gd name="T24" fmla="*/ 371 w 371"/>
              <a:gd name="T25" fmla="*/ 325 h 371"/>
              <a:gd name="T26" fmla="*/ 371 w 371"/>
              <a:gd name="T27" fmla="*/ 371 h 371"/>
              <a:gd name="T28" fmla="*/ 0 w 371"/>
              <a:gd name="T29" fmla="*/ 371 h 371"/>
              <a:gd name="T30" fmla="*/ 0 w 371"/>
              <a:gd name="T31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71" h="371">
                <a:moveTo>
                  <a:pt x="0" y="0"/>
                </a:moveTo>
                <a:cubicBezTo>
                  <a:pt x="46" y="0"/>
                  <a:pt x="46" y="0"/>
                  <a:pt x="46" y="0"/>
                </a:cubicBezTo>
                <a:cubicBezTo>
                  <a:pt x="46" y="73"/>
                  <a:pt x="46" y="73"/>
                  <a:pt x="46" y="73"/>
                </a:cubicBezTo>
                <a:cubicBezTo>
                  <a:pt x="67" y="77"/>
                  <a:pt x="89" y="83"/>
                  <a:pt x="108" y="90"/>
                </a:cubicBezTo>
                <a:cubicBezTo>
                  <a:pt x="145" y="26"/>
                  <a:pt x="145" y="26"/>
                  <a:pt x="145" y="26"/>
                </a:cubicBezTo>
                <a:cubicBezTo>
                  <a:pt x="226" y="73"/>
                  <a:pt x="226" y="73"/>
                  <a:pt x="226" y="73"/>
                </a:cubicBezTo>
                <a:cubicBezTo>
                  <a:pt x="189" y="136"/>
                  <a:pt x="189" y="136"/>
                  <a:pt x="189" y="136"/>
                </a:cubicBezTo>
                <a:cubicBezTo>
                  <a:pt x="206" y="150"/>
                  <a:pt x="221" y="166"/>
                  <a:pt x="234" y="183"/>
                </a:cubicBezTo>
                <a:cubicBezTo>
                  <a:pt x="298" y="146"/>
                  <a:pt x="298" y="146"/>
                  <a:pt x="298" y="146"/>
                </a:cubicBezTo>
                <a:cubicBezTo>
                  <a:pt x="344" y="225"/>
                  <a:pt x="344" y="225"/>
                  <a:pt x="344" y="225"/>
                </a:cubicBezTo>
                <a:cubicBezTo>
                  <a:pt x="281" y="262"/>
                  <a:pt x="281" y="262"/>
                  <a:pt x="281" y="262"/>
                </a:cubicBezTo>
                <a:cubicBezTo>
                  <a:pt x="289" y="283"/>
                  <a:pt x="294" y="303"/>
                  <a:pt x="297" y="325"/>
                </a:cubicBezTo>
                <a:cubicBezTo>
                  <a:pt x="371" y="325"/>
                  <a:pt x="371" y="325"/>
                  <a:pt x="371" y="325"/>
                </a:cubicBezTo>
                <a:cubicBezTo>
                  <a:pt x="371" y="371"/>
                  <a:pt x="371" y="371"/>
                  <a:pt x="371" y="371"/>
                </a:cubicBezTo>
                <a:cubicBezTo>
                  <a:pt x="0" y="371"/>
                  <a:pt x="0" y="371"/>
                  <a:pt x="0" y="371"/>
                </a:cubicBezTo>
                <a:lnTo>
                  <a:pt x="0" y="0"/>
                </a:lnTo>
                <a:close/>
              </a:path>
            </a:pathLst>
          </a:custGeom>
          <a:solidFill>
            <a:srgbClr val="008000"/>
          </a:solidFill>
          <a:ln w="9525">
            <a:noFill/>
            <a:round/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Freeform 14"/>
          <p:cNvSpPr>
            <a:spLocks/>
          </p:cNvSpPr>
          <p:nvPr userDrawn="1"/>
        </p:nvSpPr>
        <p:spPr bwMode="auto">
          <a:xfrm>
            <a:off x="2106792" y="3875167"/>
            <a:ext cx="2475898" cy="2467477"/>
          </a:xfrm>
          <a:custGeom>
            <a:avLst/>
            <a:gdLst>
              <a:gd name="T0" fmla="*/ 372 w 372"/>
              <a:gd name="T1" fmla="*/ 371 h 371"/>
              <a:gd name="T2" fmla="*/ 325 w 372"/>
              <a:gd name="T3" fmla="*/ 371 h 371"/>
              <a:gd name="T4" fmla="*/ 325 w 372"/>
              <a:gd name="T5" fmla="*/ 299 h 371"/>
              <a:gd name="T6" fmla="*/ 263 w 372"/>
              <a:gd name="T7" fmla="*/ 282 h 371"/>
              <a:gd name="T8" fmla="*/ 226 w 372"/>
              <a:gd name="T9" fmla="*/ 345 h 371"/>
              <a:gd name="T10" fmla="*/ 145 w 372"/>
              <a:gd name="T11" fmla="*/ 299 h 371"/>
              <a:gd name="T12" fmla="*/ 182 w 372"/>
              <a:gd name="T13" fmla="*/ 236 h 371"/>
              <a:gd name="T14" fmla="*/ 137 w 372"/>
              <a:gd name="T15" fmla="*/ 189 h 371"/>
              <a:gd name="T16" fmla="*/ 73 w 372"/>
              <a:gd name="T17" fmla="*/ 226 h 371"/>
              <a:gd name="T18" fmla="*/ 28 w 372"/>
              <a:gd name="T19" fmla="*/ 146 h 371"/>
              <a:gd name="T20" fmla="*/ 91 w 372"/>
              <a:gd name="T21" fmla="*/ 109 h 371"/>
              <a:gd name="T22" fmla="*/ 74 w 372"/>
              <a:gd name="T23" fmla="*/ 46 h 371"/>
              <a:gd name="T24" fmla="*/ 0 w 372"/>
              <a:gd name="T25" fmla="*/ 46 h 371"/>
              <a:gd name="T26" fmla="*/ 0 w 372"/>
              <a:gd name="T27" fmla="*/ 0 h 371"/>
              <a:gd name="T28" fmla="*/ 372 w 372"/>
              <a:gd name="T29" fmla="*/ 0 h 371"/>
              <a:gd name="T30" fmla="*/ 372 w 372"/>
              <a:gd name="T31" fmla="*/ 371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72" h="371">
                <a:moveTo>
                  <a:pt x="372" y="371"/>
                </a:moveTo>
                <a:cubicBezTo>
                  <a:pt x="325" y="371"/>
                  <a:pt x="325" y="371"/>
                  <a:pt x="325" y="371"/>
                </a:cubicBezTo>
                <a:cubicBezTo>
                  <a:pt x="325" y="299"/>
                  <a:pt x="325" y="299"/>
                  <a:pt x="325" y="299"/>
                </a:cubicBezTo>
                <a:cubicBezTo>
                  <a:pt x="304" y="295"/>
                  <a:pt x="282" y="289"/>
                  <a:pt x="263" y="282"/>
                </a:cubicBezTo>
                <a:cubicBezTo>
                  <a:pt x="226" y="345"/>
                  <a:pt x="226" y="345"/>
                  <a:pt x="226" y="345"/>
                </a:cubicBezTo>
                <a:cubicBezTo>
                  <a:pt x="145" y="299"/>
                  <a:pt x="145" y="299"/>
                  <a:pt x="145" y="299"/>
                </a:cubicBezTo>
                <a:cubicBezTo>
                  <a:pt x="182" y="236"/>
                  <a:pt x="182" y="236"/>
                  <a:pt x="182" y="236"/>
                </a:cubicBezTo>
                <a:cubicBezTo>
                  <a:pt x="166" y="221"/>
                  <a:pt x="150" y="206"/>
                  <a:pt x="137" y="189"/>
                </a:cubicBezTo>
                <a:cubicBezTo>
                  <a:pt x="73" y="226"/>
                  <a:pt x="73" y="226"/>
                  <a:pt x="73" y="226"/>
                </a:cubicBezTo>
                <a:cubicBezTo>
                  <a:pt x="28" y="146"/>
                  <a:pt x="28" y="146"/>
                  <a:pt x="28" y="146"/>
                </a:cubicBezTo>
                <a:cubicBezTo>
                  <a:pt x="91" y="109"/>
                  <a:pt x="91" y="109"/>
                  <a:pt x="91" y="109"/>
                </a:cubicBezTo>
                <a:cubicBezTo>
                  <a:pt x="82" y="89"/>
                  <a:pt x="78" y="69"/>
                  <a:pt x="7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0"/>
                  <a:pt x="0" y="0"/>
                  <a:pt x="0" y="0"/>
                </a:cubicBezTo>
                <a:cubicBezTo>
                  <a:pt x="372" y="0"/>
                  <a:pt x="372" y="0"/>
                  <a:pt x="372" y="0"/>
                </a:cubicBezTo>
                <a:lnTo>
                  <a:pt x="372" y="371"/>
                </a:lnTo>
                <a:close/>
              </a:path>
            </a:pathLst>
          </a:custGeom>
          <a:solidFill>
            <a:srgbClr val="FFC000"/>
          </a:solidFill>
          <a:ln w="9525">
            <a:noFill/>
            <a:round/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" name="Freeform 12"/>
          <p:cNvSpPr>
            <a:spLocks/>
          </p:cNvSpPr>
          <p:nvPr userDrawn="1"/>
        </p:nvSpPr>
        <p:spPr bwMode="auto">
          <a:xfrm>
            <a:off x="2106792" y="1404884"/>
            <a:ext cx="2475898" cy="2470283"/>
          </a:xfrm>
          <a:custGeom>
            <a:avLst/>
            <a:gdLst>
              <a:gd name="T0" fmla="*/ 372 w 372"/>
              <a:gd name="T1" fmla="*/ 0 h 371"/>
              <a:gd name="T2" fmla="*/ 325 w 372"/>
              <a:gd name="T3" fmla="*/ 0 h 371"/>
              <a:gd name="T4" fmla="*/ 325 w 372"/>
              <a:gd name="T5" fmla="*/ 73 h 371"/>
              <a:gd name="T6" fmla="*/ 263 w 372"/>
              <a:gd name="T7" fmla="*/ 90 h 371"/>
              <a:gd name="T8" fmla="*/ 226 w 372"/>
              <a:gd name="T9" fmla="*/ 26 h 371"/>
              <a:gd name="T10" fmla="*/ 145 w 372"/>
              <a:gd name="T11" fmla="*/ 73 h 371"/>
              <a:gd name="T12" fmla="*/ 182 w 372"/>
              <a:gd name="T13" fmla="*/ 136 h 371"/>
              <a:gd name="T14" fmla="*/ 137 w 372"/>
              <a:gd name="T15" fmla="*/ 183 h 371"/>
              <a:gd name="T16" fmla="*/ 73 w 372"/>
              <a:gd name="T17" fmla="*/ 146 h 371"/>
              <a:gd name="T18" fmla="*/ 28 w 372"/>
              <a:gd name="T19" fmla="*/ 225 h 371"/>
              <a:gd name="T20" fmla="*/ 91 w 372"/>
              <a:gd name="T21" fmla="*/ 262 h 371"/>
              <a:gd name="T22" fmla="*/ 74 w 372"/>
              <a:gd name="T23" fmla="*/ 325 h 371"/>
              <a:gd name="T24" fmla="*/ 0 w 372"/>
              <a:gd name="T25" fmla="*/ 325 h 371"/>
              <a:gd name="T26" fmla="*/ 0 w 372"/>
              <a:gd name="T27" fmla="*/ 371 h 371"/>
              <a:gd name="T28" fmla="*/ 372 w 372"/>
              <a:gd name="T29" fmla="*/ 371 h 371"/>
              <a:gd name="T30" fmla="*/ 372 w 372"/>
              <a:gd name="T31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72" h="371">
                <a:moveTo>
                  <a:pt x="372" y="0"/>
                </a:moveTo>
                <a:cubicBezTo>
                  <a:pt x="325" y="0"/>
                  <a:pt x="325" y="0"/>
                  <a:pt x="325" y="0"/>
                </a:cubicBezTo>
                <a:cubicBezTo>
                  <a:pt x="325" y="73"/>
                  <a:pt x="325" y="73"/>
                  <a:pt x="325" y="73"/>
                </a:cubicBezTo>
                <a:cubicBezTo>
                  <a:pt x="304" y="77"/>
                  <a:pt x="282" y="83"/>
                  <a:pt x="263" y="90"/>
                </a:cubicBezTo>
                <a:cubicBezTo>
                  <a:pt x="226" y="26"/>
                  <a:pt x="226" y="26"/>
                  <a:pt x="226" y="26"/>
                </a:cubicBezTo>
                <a:cubicBezTo>
                  <a:pt x="145" y="73"/>
                  <a:pt x="145" y="73"/>
                  <a:pt x="145" y="73"/>
                </a:cubicBezTo>
                <a:cubicBezTo>
                  <a:pt x="182" y="136"/>
                  <a:pt x="182" y="136"/>
                  <a:pt x="182" y="136"/>
                </a:cubicBezTo>
                <a:cubicBezTo>
                  <a:pt x="166" y="150"/>
                  <a:pt x="150" y="166"/>
                  <a:pt x="137" y="183"/>
                </a:cubicBezTo>
                <a:cubicBezTo>
                  <a:pt x="73" y="146"/>
                  <a:pt x="73" y="146"/>
                  <a:pt x="73" y="146"/>
                </a:cubicBezTo>
                <a:cubicBezTo>
                  <a:pt x="28" y="225"/>
                  <a:pt x="28" y="225"/>
                  <a:pt x="28" y="225"/>
                </a:cubicBezTo>
                <a:cubicBezTo>
                  <a:pt x="91" y="262"/>
                  <a:pt x="91" y="262"/>
                  <a:pt x="91" y="262"/>
                </a:cubicBezTo>
                <a:cubicBezTo>
                  <a:pt x="82" y="283"/>
                  <a:pt x="78" y="303"/>
                  <a:pt x="74" y="325"/>
                </a:cubicBezTo>
                <a:cubicBezTo>
                  <a:pt x="0" y="325"/>
                  <a:pt x="0" y="325"/>
                  <a:pt x="0" y="325"/>
                </a:cubicBezTo>
                <a:cubicBezTo>
                  <a:pt x="0" y="371"/>
                  <a:pt x="0" y="371"/>
                  <a:pt x="0" y="371"/>
                </a:cubicBezTo>
                <a:cubicBezTo>
                  <a:pt x="372" y="371"/>
                  <a:pt x="372" y="371"/>
                  <a:pt x="372" y="371"/>
                </a:cubicBezTo>
                <a:lnTo>
                  <a:pt x="372" y="0"/>
                </a:lnTo>
                <a:close/>
              </a:path>
            </a:pathLst>
          </a:custGeom>
          <a:solidFill>
            <a:srgbClr val="0070C0"/>
          </a:solidFill>
          <a:ln w="9525">
            <a:noFill/>
            <a:round/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" name="Freeform 15"/>
          <p:cNvSpPr>
            <a:spLocks/>
          </p:cNvSpPr>
          <p:nvPr userDrawn="1"/>
        </p:nvSpPr>
        <p:spPr bwMode="auto">
          <a:xfrm>
            <a:off x="4582690" y="3879113"/>
            <a:ext cx="2473090" cy="2467477"/>
          </a:xfrm>
          <a:custGeom>
            <a:avLst/>
            <a:gdLst>
              <a:gd name="T0" fmla="*/ 0 w 371"/>
              <a:gd name="T1" fmla="*/ 371 h 371"/>
              <a:gd name="T2" fmla="*/ 46 w 371"/>
              <a:gd name="T3" fmla="*/ 371 h 371"/>
              <a:gd name="T4" fmla="*/ 46 w 371"/>
              <a:gd name="T5" fmla="*/ 299 h 371"/>
              <a:gd name="T6" fmla="*/ 108 w 371"/>
              <a:gd name="T7" fmla="*/ 282 h 371"/>
              <a:gd name="T8" fmla="*/ 145 w 371"/>
              <a:gd name="T9" fmla="*/ 345 h 371"/>
              <a:gd name="T10" fmla="*/ 226 w 371"/>
              <a:gd name="T11" fmla="*/ 299 h 371"/>
              <a:gd name="T12" fmla="*/ 189 w 371"/>
              <a:gd name="T13" fmla="*/ 236 h 371"/>
              <a:gd name="T14" fmla="*/ 234 w 371"/>
              <a:gd name="T15" fmla="*/ 189 h 371"/>
              <a:gd name="T16" fmla="*/ 298 w 371"/>
              <a:gd name="T17" fmla="*/ 226 h 371"/>
              <a:gd name="T18" fmla="*/ 344 w 371"/>
              <a:gd name="T19" fmla="*/ 146 h 371"/>
              <a:gd name="T20" fmla="*/ 281 w 371"/>
              <a:gd name="T21" fmla="*/ 109 h 371"/>
              <a:gd name="T22" fmla="*/ 297 w 371"/>
              <a:gd name="T23" fmla="*/ 46 h 371"/>
              <a:gd name="T24" fmla="*/ 371 w 371"/>
              <a:gd name="T25" fmla="*/ 46 h 371"/>
              <a:gd name="T26" fmla="*/ 371 w 371"/>
              <a:gd name="T27" fmla="*/ 0 h 371"/>
              <a:gd name="T28" fmla="*/ 0 w 371"/>
              <a:gd name="T29" fmla="*/ 0 h 371"/>
              <a:gd name="T30" fmla="*/ 0 w 371"/>
              <a:gd name="T31" fmla="*/ 371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71" h="371">
                <a:moveTo>
                  <a:pt x="0" y="371"/>
                </a:moveTo>
                <a:cubicBezTo>
                  <a:pt x="46" y="371"/>
                  <a:pt x="46" y="371"/>
                  <a:pt x="46" y="371"/>
                </a:cubicBezTo>
                <a:cubicBezTo>
                  <a:pt x="46" y="299"/>
                  <a:pt x="46" y="299"/>
                  <a:pt x="46" y="299"/>
                </a:cubicBezTo>
                <a:cubicBezTo>
                  <a:pt x="67" y="295"/>
                  <a:pt x="89" y="289"/>
                  <a:pt x="108" y="282"/>
                </a:cubicBezTo>
                <a:cubicBezTo>
                  <a:pt x="145" y="345"/>
                  <a:pt x="145" y="345"/>
                  <a:pt x="145" y="345"/>
                </a:cubicBezTo>
                <a:cubicBezTo>
                  <a:pt x="226" y="299"/>
                  <a:pt x="226" y="299"/>
                  <a:pt x="226" y="299"/>
                </a:cubicBezTo>
                <a:cubicBezTo>
                  <a:pt x="189" y="236"/>
                  <a:pt x="189" y="236"/>
                  <a:pt x="189" y="236"/>
                </a:cubicBezTo>
                <a:cubicBezTo>
                  <a:pt x="206" y="221"/>
                  <a:pt x="221" y="206"/>
                  <a:pt x="234" y="189"/>
                </a:cubicBezTo>
                <a:cubicBezTo>
                  <a:pt x="298" y="226"/>
                  <a:pt x="298" y="226"/>
                  <a:pt x="298" y="226"/>
                </a:cubicBezTo>
                <a:cubicBezTo>
                  <a:pt x="344" y="146"/>
                  <a:pt x="344" y="146"/>
                  <a:pt x="344" y="146"/>
                </a:cubicBezTo>
                <a:cubicBezTo>
                  <a:pt x="281" y="109"/>
                  <a:pt x="281" y="109"/>
                  <a:pt x="281" y="109"/>
                </a:cubicBezTo>
                <a:cubicBezTo>
                  <a:pt x="289" y="89"/>
                  <a:pt x="294" y="69"/>
                  <a:pt x="297" y="46"/>
                </a:cubicBezTo>
                <a:cubicBezTo>
                  <a:pt x="371" y="46"/>
                  <a:pt x="371" y="46"/>
                  <a:pt x="371" y="46"/>
                </a:cubicBezTo>
                <a:cubicBezTo>
                  <a:pt x="371" y="0"/>
                  <a:pt x="371" y="0"/>
                  <a:pt x="371" y="0"/>
                </a:cubicBezTo>
                <a:cubicBezTo>
                  <a:pt x="0" y="0"/>
                  <a:pt x="0" y="0"/>
                  <a:pt x="0" y="0"/>
                </a:cubicBezTo>
                <a:lnTo>
                  <a:pt x="0" y="371"/>
                </a:lnTo>
                <a:close/>
              </a:path>
            </a:pathLst>
          </a:custGeom>
          <a:solidFill>
            <a:srgbClr val="FF66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7" name="Freeform 370"/>
          <p:cNvSpPr>
            <a:spLocks noChangeAspect="1" noEditPoints="1"/>
          </p:cNvSpPr>
          <p:nvPr userDrawn="1"/>
        </p:nvSpPr>
        <p:spPr bwMode="auto">
          <a:xfrm>
            <a:off x="5003018" y="4323087"/>
            <a:ext cx="548640" cy="488035"/>
          </a:xfrm>
          <a:custGeom>
            <a:avLst/>
            <a:gdLst/>
            <a:ahLst/>
            <a:cxnLst>
              <a:cxn ang="0">
                <a:pos x="23" y="94"/>
              </a:cxn>
              <a:cxn ang="0">
                <a:pos x="18" y="95"/>
              </a:cxn>
              <a:cxn ang="0">
                <a:pos x="9" y="83"/>
              </a:cxn>
              <a:cxn ang="0">
                <a:pos x="20" y="87"/>
              </a:cxn>
              <a:cxn ang="0">
                <a:pos x="37" y="74"/>
              </a:cxn>
              <a:cxn ang="0">
                <a:pos x="22" y="61"/>
              </a:cxn>
              <a:cxn ang="0">
                <a:pos x="22" y="106"/>
              </a:cxn>
              <a:cxn ang="0">
                <a:pos x="22" y="61"/>
              </a:cxn>
              <a:cxn ang="0">
                <a:pos x="112" y="72"/>
              </a:cxn>
              <a:cxn ang="0">
                <a:pos x="73" y="88"/>
              </a:cxn>
              <a:cxn ang="0">
                <a:pos x="73" y="86"/>
              </a:cxn>
              <a:cxn ang="0">
                <a:pos x="113" y="69"/>
              </a:cxn>
              <a:cxn ang="0">
                <a:pos x="75" y="62"/>
              </a:cxn>
              <a:cxn ang="0">
                <a:pos x="83" y="49"/>
              </a:cxn>
              <a:cxn ang="0">
                <a:pos x="87" y="58"/>
              </a:cxn>
              <a:cxn ang="0">
                <a:pos x="85" y="76"/>
              </a:cxn>
              <a:cxn ang="0">
                <a:pos x="80" y="79"/>
              </a:cxn>
              <a:cxn ang="0">
                <a:pos x="79" y="62"/>
              </a:cxn>
              <a:cxn ang="0">
                <a:pos x="75" y="62"/>
              </a:cxn>
              <a:cxn ang="0">
                <a:pos x="102" y="40"/>
              </a:cxn>
              <a:cxn ang="0">
                <a:pos x="110" y="45"/>
              </a:cxn>
              <a:cxn ang="0">
                <a:pos x="107" y="49"/>
              </a:cxn>
              <a:cxn ang="0">
                <a:pos x="105" y="69"/>
              </a:cxn>
              <a:cxn ang="0">
                <a:pos x="100" y="70"/>
              </a:cxn>
              <a:cxn ang="0">
                <a:pos x="98" y="54"/>
              </a:cxn>
              <a:cxn ang="0">
                <a:pos x="113" y="20"/>
              </a:cxn>
              <a:cxn ang="0">
                <a:pos x="45" y="37"/>
              </a:cxn>
              <a:cxn ang="0">
                <a:pos x="37" y="48"/>
              </a:cxn>
              <a:cxn ang="0">
                <a:pos x="88" y="9"/>
              </a:cxn>
              <a:cxn ang="0">
                <a:pos x="62" y="1"/>
              </a:cxn>
              <a:cxn ang="0">
                <a:pos x="14" y="30"/>
              </a:cxn>
              <a:cxn ang="0">
                <a:pos x="22" y="56"/>
              </a:cxn>
              <a:cxn ang="0">
                <a:pos x="47" y="95"/>
              </a:cxn>
              <a:cxn ang="0">
                <a:pos x="70" y="101"/>
              </a:cxn>
              <a:cxn ang="0">
                <a:pos x="119" y="73"/>
              </a:cxn>
              <a:cxn ang="0">
                <a:pos x="113" y="20"/>
              </a:cxn>
            </a:cxnLst>
            <a:rect l="0" t="0" r="r" b="b"/>
            <a:pathLst>
              <a:path w="119" h="106">
                <a:moveTo>
                  <a:pt x="37" y="79"/>
                </a:moveTo>
                <a:cubicBezTo>
                  <a:pt x="23" y="94"/>
                  <a:pt x="23" y="94"/>
                  <a:pt x="23" y="94"/>
                </a:cubicBezTo>
                <a:cubicBezTo>
                  <a:pt x="22" y="95"/>
                  <a:pt x="22" y="95"/>
                  <a:pt x="21" y="95"/>
                </a:cubicBezTo>
                <a:cubicBezTo>
                  <a:pt x="20" y="95"/>
                  <a:pt x="19" y="95"/>
                  <a:pt x="18" y="95"/>
                </a:cubicBezTo>
                <a:cubicBezTo>
                  <a:pt x="10" y="88"/>
                  <a:pt x="10" y="88"/>
                  <a:pt x="10" y="88"/>
                </a:cubicBezTo>
                <a:cubicBezTo>
                  <a:pt x="8" y="87"/>
                  <a:pt x="8" y="84"/>
                  <a:pt x="9" y="83"/>
                </a:cubicBezTo>
                <a:cubicBezTo>
                  <a:pt x="11" y="82"/>
                  <a:pt x="13" y="81"/>
                  <a:pt x="14" y="82"/>
                </a:cubicBezTo>
                <a:cubicBezTo>
                  <a:pt x="20" y="87"/>
                  <a:pt x="20" y="87"/>
                  <a:pt x="20" y="87"/>
                </a:cubicBezTo>
                <a:cubicBezTo>
                  <a:pt x="32" y="74"/>
                  <a:pt x="32" y="74"/>
                  <a:pt x="32" y="74"/>
                </a:cubicBezTo>
                <a:cubicBezTo>
                  <a:pt x="33" y="73"/>
                  <a:pt x="35" y="73"/>
                  <a:pt x="37" y="74"/>
                </a:cubicBezTo>
                <a:cubicBezTo>
                  <a:pt x="38" y="75"/>
                  <a:pt x="38" y="77"/>
                  <a:pt x="37" y="79"/>
                </a:cubicBezTo>
                <a:moveTo>
                  <a:pt x="22" y="61"/>
                </a:moveTo>
                <a:cubicBezTo>
                  <a:pt x="10" y="61"/>
                  <a:pt x="0" y="71"/>
                  <a:pt x="0" y="83"/>
                </a:cubicBezTo>
                <a:cubicBezTo>
                  <a:pt x="0" y="96"/>
                  <a:pt x="10" y="106"/>
                  <a:pt x="22" y="106"/>
                </a:cubicBezTo>
                <a:cubicBezTo>
                  <a:pt x="35" y="106"/>
                  <a:pt x="45" y="96"/>
                  <a:pt x="45" y="83"/>
                </a:cubicBezTo>
                <a:cubicBezTo>
                  <a:pt x="45" y="71"/>
                  <a:pt x="35" y="61"/>
                  <a:pt x="22" y="61"/>
                </a:cubicBezTo>
                <a:moveTo>
                  <a:pt x="113" y="71"/>
                </a:moveTo>
                <a:cubicBezTo>
                  <a:pt x="113" y="72"/>
                  <a:pt x="113" y="72"/>
                  <a:pt x="112" y="72"/>
                </a:cubicBezTo>
                <a:cubicBezTo>
                  <a:pt x="73" y="89"/>
                  <a:pt x="73" y="89"/>
                  <a:pt x="73" y="89"/>
                </a:cubicBezTo>
                <a:cubicBezTo>
                  <a:pt x="73" y="89"/>
                  <a:pt x="73" y="89"/>
                  <a:pt x="73" y="88"/>
                </a:cubicBezTo>
                <a:cubicBezTo>
                  <a:pt x="73" y="86"/>
                  <a:pt x="73" y="86"/>
                  <a:pt x="73" y="86"/>
                </a:cubicBezTo>
                <a:cubicBezTo>
                  <a:pt x="73" y="86"/>
                  <a:pt x="73" y="86"/>
                  <a:pt x="73" y="86"/>
                </a:cubicBezTo>
                <a:cubicBezTo>
                  <a:pt x="112" y="69"/>
                  <a:pt x="112" y="69"/>
                  <a:pt x="112" y="69"/>
                </a:cubicBezTo>
                <a:cubicBezTo>
                  <a:pt x="113" y="69"/>
                  <a:pt x="113" y="69"/>
                  <a:pt x="113" y="69"/>
                </a:cubicBezTo>
                <a:lnTo>
                  <a:pt x="113" y="71"/>
                </a:lnTo>
                <a:close/>
                <a:moveTo>
                  <a:pt x="75" y="62"/>
                </a:moveTo>
                <a:cubicBezTo>
                  <a:pt x="80" y="50"/>
                  <a:pt x="80" y="50"/>
                  <a:pt x="80" y="50"/>
                </a:cubicBezTo>
                <a:cubicBezTo>
                  <a:pt x="81" y="49"/>
                  <a:pt x="82" y="49"/>
                  <a:pt x="83" y="49"/>
                </a:cubicBezTo>
                <a:cubicBezTo>
                  <a:pt x="88" y="56"/>
                  <a:pt x="88" y="56"/>
                  <a:pt x="88" y="56"/>
                </a:cubicBezTo>
                <a:cubicBezTo>
                  <a:pt x="89" y="56"/>
                  <a:pt x="88" y="58"/>
                  <a:pt x="87" y="58"/>
                </a:cubicBezTo>
                <a:cubicBezTo>
                  <a:pt x="85" y="59"/>
                  <a:pt x="85" y="59"/>
                  <a:pt x="85" y="59"/>
                </a:cubicBezTo>
                <a:cubicBezTo>
                  <a:pt x="85" y="76"/>
                  <a:pt x="85" y="76"/>
                  <a:pt x="85" y="76"/>
                </a:cubicBezTo>
                <a:cubicBezTo>
                  <a:pt x="85" y="77"/>
                  <a:pt x="84" y="78"/>
                  <a:pt x="84" y="78"/>
                </a:cubicBezTo>
                <a:cubicBezTo>
                  <a:pt x="80" y="79"/>
                  <a:pt x="80" y="79"/>
                  <a:pt x="80" y="79"/>
                </a:cubicBezTo>
                <a:cubicBezTo>
                  <a:pt x="79" y="80"/>
                  <a:pt x="79" y="79"/>
                  <a:pt x="79" y="79"/>
                </a:cubicBezTo>
                <a:cubicBezTo>
                  <a:pt x="79" y="62"/>
                  <a:pt x="79" y="62"/>
                  <a:pt x="79" y="62"/>
                </a:cubicBezTo>
                <a:cubicBezTo>
                  <a:pt x="76" y="63"/>
                  <a:pt x="76" y="63"/>
                  <a:pt x="76" y="63"/>
                </a:cubicBezTo>
                <a:cubicBezTo>
                  <a:pt x="75" y="64"/>
                  <a:pt x="75" y="63"/>
                  <a:pt x="75" y="62"/>
                </a:cubicBezTo>
                <a:moveTo>
                  <a:pt x="96" y="52"/>
                </a:moveTo>
                <a:cubicBezTo>
                  <a:pt x="102" y="40"/>
                  <a:pt x="102" y="40"/>
                  <a:pt x="102" y="40"/>
                </a:cubicBezTo>
                <a:cubicBezTo>
                  <a:pt x="103" y="39"/>
                  <a:pt x="104" y="38"/>
                  <a:pt x="105" y="39"/>
                </a:cubicBezTo>
                <a:cubicBezTo>
                  <a:pt x="110" y="45"/>
                  <a:pt x="110" y="45"/>
                  <a:pt x="110" y="45"/>
                </a:cubicBezTo>
                <a:cubicBezTo>
                  <a:pt x="111" y="46"/>
                  <a:pt x="110" y="48"/>
                  <a:pt x="109" y="48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67"/>
                  <a:pt x="107" y="67"/>
                  <a:pt x="107" y="67"/>
                </a:cubicBezTo>
                <a:cubicBezTo>
                  <a:pt x="107" y="67"/>
                  <a:pt x="106" y="68"/>
                  <a:pt x="105" y="69"/>
                </a:cubicBezTo>
                <a:cubicBezTo>
                  <a:pt x="101" y="70"/>
                  <a:pt x="101" y="70"/>
                  <a:pt x="101" y="70"/>
                </a:cubicBezTo>
                <a:cubicBezTo>
                  <a:pt x="101" y="71"/>
                  <a:pt x="100" y="70"/>
                  <a:pt x="100" y="70"/>
                </a:cubicBezTo>
                <a:cubicBezTo>
                  <a:pt x="100" y="52"/>
                  <a:pt x="100" y="52"/>
                  <a:pt x="100" y="52"/>
                </a:cubicBezTo>
                <a:cubicBezTo>
                  <a:pt x="98" y="54"/>
                  <a:pt x="98" y="54"/>
                  <a:pt x="98" y="54"/>
                </a:cubicBezTo>
                <a:cubicBezTo>
                  <a:pt x="96" y="54"/>
                  <a:pt x="96" y="53"/>
                  <a:pt x="96" y="52"/>
                </a:cubicBezTo>
                <a:moveTo>
                  <a:pt x="113" y="20"/>
                </a:moveTo>
                <a:cubicBezTo>
                  <a:pt x="96" y="13"/>
                  <a:pt x="96" y="13"/>
                  <a:pt x="96" y="13"/>
                </a:cubicBezTo>
                <a:cubicBezTo>
                  <a:pt x="45" y="37"/>
                  <a:pt x="45" y="37"/>
                  <a:pt x="45" y="37"/>
                </a:cubicBezTo>
                <a:cubicBezTo>
                  <a:pt x="45" y="52"/>
                  <a:pt x="45" y="52"/>
                  <a:pt x="45" y="52"/>
                </a:cubicBezTo>
                <a:cubicBezTo>
                  <a:pt x="37" y="48"/>
                  <a:pt x="37" y="48"/>
                  <a:pt x="37" y="48"/>
                </a:cubicBezTo>
                <a:cubicBezTo>
                  <a:pt x="37" y="33"/>
                  <a:pt x="37" y="33"/>
                  <a:pt x="37" y="33"/>
                </a:cubicBezTo>
                <a:cubicBezTo>
                  <a:pt x="88" y="9"/>
                  <a:pt x="88" y="9"/>
                  <a:pt x="88" y="9"/>
                </a:cubicBezTo>
                <a:cubicBezTo>
                  <a:pt x="70" y="1"/>
                  <a:pt x="70" y="1"/>
                  <a:pt x="70" y="1"/>
                </a:cubicBezTo>
                <a:cubicBezTo>
                  <a:pt x="68" y="0"/>
                  <a:pt x="64" y="0"/>
                  <a:pt x="62" y="1"/>
                </a:cubicBezTo>
                <a:cubicBezTo>
                  <a:pt x="20" y="20"/>
                  <a:pt x="20" y="20"/>
                  <a:pt x="20" y="20"/>
                </a:cubicBezTo>
                <a:cubicBezTo>
                  <a:pt x="17" y="22"/>
                  <a:pt x="14" y="26"/>
                  <a:pt x="14" y="30"/>
                </a:cubicBezTo>
                <a:cubicBezTo>
                  <a:pt x="14" y="57"/>
                  <a:pt x="14" y="57"/>
                  <a:pt x="14" y="57"/>
                </a:cubicBezTo>
                <a:cubicBezTo>
                  <a:pt x="17" y="56"/>
                  <a:pt x="19" y="56"/>
                  <a:pt x="22" y="56"/>
                </a:cubicBezTo>
                <a:cubicBezTo>
                  <a:pt x="37" y="56"/>
                  <a:pt x="50" y="68"/>
                  <a:pt x="50" y="83"/>
                </a:cubicBezTo>
                <a:cubicBezTo>
                  <a:pt x="50" y="87"/>
                  <a:pt x="49" y="91"/>
                  <a:pt x="47" y="95"/>
                </a:cubicBezTo>
                <a:cubicBezTo>
                  <a:pt x="62" y="101"/>
                  <a:pt x="62" y="101"/>
                  <a:pt x="62" y="101"/>
                </a:cubicBezTo>
                <a:cubicBezTo>
                  <a:pt x="64" y="102"/>
                  <a:pt x="68" y="102"/>
                  <a:pt x="70" y="101"/>
                </a:cubicBezTo>
                <a:cubicBezTo>
                  <a:pt x="112" y="83"/>
                  <a:pt x="112" y="83"/>
                  <a:pt x="112" y="83"/>
                </a:cubicBezTo>
                <a:cubicBezTo>
                  <a:pt x="116" y="81"/>
                  <a:pt x="119" y="77"/>
                  <a:pt x="119" y="73"/>
                </a:cubicBezTo>
                <a:cubicBezTo>
                  <a:pt x="119" y="30"/>
                  <a:pt x="119" y="30"/>
                  <a:pt x="119" y="30"/>
                </a:cubicBezTo>
                <a:cubicBezTo>
                  <a:pt x="119" y="26"/>
                  <a:pt x="116" y="22"/>
                  <a:pt x="113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8" name="Freeform 364"/>
          <p:cNvSpPr>
            <a:spLocks noChangeAspect="1" noEditPoints="1"/>
          </p:cNvSpPr>
          <p:nvPr userDrawn="1"/>
        </p:nvSpPr>
        <p:spPr bwMode="auto">
          <a:xfrm>
            <a:off x="5057307" y="2906939"/>
            <a:ext cx="494351" cy="457200"/>
          </a:xfrm>
          <a:custGeom>
            <a:avLst/>
            <a:gdLst/>
            <a:ahLst/>
            <a:cxnLst>
              <a:cxn ang="0">
                <a:pos x="9" y="57"/>
              </a:cxn>
              <a:cxn ang="0">
                <a:pos x="62" y="94"/>
              </a:cxn>
              <a:cxn ang="0">
                <a:pos x="68" y="92"/>
              </a:cxn>
              <a:cxn ang="0">
                <a:pos x="47" y="33"/>
              </a:cxn>
              <a:cxn ang="0">
                <a:pos x="40" y="36"/>
              </a:cxn>
              <a:cxn ang="0">
                <a:pos x="21" y="48"/>
              </a:cxn>
              <a:cxn ang="0">
                <a:pos x="13" y="42"/>
              </a:cxn>
              <a:cxn ang="0">
                <a:pos x="1" y="52"/>
              </a:cxn>
              <a:cxn ang="0">
                <a:pos x="23" y="110"/>
              </a:cxn>
              <a:cxn ang="0">
                <a:pos x="68" y="92"/>
              </a:cxn>
              <a:cxn ang="0">
                <a:pos x="21" y="85"/>
              </a:cxn>
              <a:cxn ang="0">
                <a:pos x="19" y="83"/>
              </a:cxn>
              <a:cxn ang="0">
                <a:pos x="45" y="75"/>
              </a:cxn>
              <a:cxn ang="0">
                <a:pos x="47" y="77"/>
              </a:cxn>
              <a:cxn ang="0">
                <a:pos x="47" y="57"/>
              </a:cxn>
              <a:cxn ang="0">
                <a:pos x="15" y="64"/>
              </a:cxn>
              <a:cxn ang="0">
                <a:pos x="15" y="62"/>
              </a:cxn>
              <a:cxn ang="0">
                <a:pos x="47" y="55"/>
              </a:cxn>
              <a:cxn ang="0">
                <a:pos x="47" y="57"/>
              </a:cxn>
              <a:cxn ang="0">
                <a:pos x="50" y="66"/>
              </a:cxn>
              <a:cxn ang="0">
                <a:pos x="19" y="76"/>
              </a:cxn>
              <a:cxn ang="0">
                <a:pos x="17" y="74"/>
              </a:cxn>
              <a:cxn ang="0">
                <a:pos x="49" y="64"/>
              </a:cxn>
              <a:cxn ang="0">
                <a:pos x="47" y="89"/>
              </a:cxn>
              <a:cxn ang="0">
                <a:pos x="24" y="96"/>
              </a:cxn>
              <a:cxn ang="0">
                <a:pos x="22" y="94"/>
              </a:cxn>
              <a:cxn ang="0">
                <a:pos x="45" y="87"/>
              </a:cxn>
              <a:cxn ang="0">
                <a:pos x="47" y="89"/>
              </a:cxn>
              <a:cxn ang="0">
                <a:pos x="27" y="34"/>
              </a:cxn>
              <a:cxn ang="0">
                <a:pos x="23" y="35"/>
              </a:cxn>
              <a:cxn ang="0">
                <a:pos x="20" y="38"/>
              </a:cxn>
              <a:cxn ang="0">
                <a:pos x="15" y="43"/>
              </a:cxn>
              <a:cxn ang="0">
                <a:pos x="20" y="46"/>
              </a:cxn>
              <a:cxn ang="0">
                <a:pos x="38" y="37"/>
              </a:cxn>
              <a:cxn ang="0">
                <a:pos x="33" y="34"/>
              </a:cxn>
              <a:cxn ang="0">
                <a:pos x="29" y="34"/>
              </a:cxn>
              <a:cxn ang="0">
                <a:pos x="24" y="31"/>
              </a:cxn>
              <a:cxn ang="0">
                <a:pos x="21" y="36"/>
              </a:cxn>
              <a:cxn ang="0">
                <a:pos x="20" y="38"/>
              </a:cxn>
              <a:cxn ang="0">
                <a:pos x="23" y="13"/>
              </a:cxn>
              <a:cxn ang="0">
                <a:pos x="55" y="8"/>
              </a:cxn>
              <a:cxn ang="0">
                <a:pos x="30" y="4"/>
              </a:cxn>
              <a:cxn ang="0">
                <a:pos x="99" y="3"/>
              </a:cxn>
              <a:cxn ang="0">
                <a:pos x="105" y="8"/>
              </a:cxn>
              <a:cxn ang="0">
                <a:pos x="78" y="13"/>
              </a:cxn>
              <a:cxn ang="0">
                <a:pos x="113" y="18"/>
              </a:cxn>
              <a:cxn ang="0">
                <a:pos x="117" y="18"/>
              </a:cxn>
              <a:cxn ang="0">
                <a:pos x="99" y="0"/>
              </a:cxn>
              <a:cxn ang="0">
                <a:pos x="27" y="2"/>
              </a:cxn>
              <a:cxn ang="0">
                <a:pos x="12" y="26"/>
              </a:cxn>
              <a:cxn ang="0">
                <a:pos x="16" y="34"/>
              </a:cxn>
              <a:cxn ang="0">
                <a:pos x="23" y="26"/>
              </a:cxn>
              <a:cxn ang="0">
                <a:pos x="33" y="30"/>
              </a:cxn>
              <a:cxn ang="0">
                <a:pos x="38" y="31"/>
              </a:cxn>
              <a:cxn ang="0">
                <a:pos x="48" y="28"/>
              </a:cxn>
              <a:cxn ang="0">
                <a:pos x="73" y="91"/>
              </a:cxn>
              <a:cxn ang="0">
                <a:pos x="65" y="104"/>
              </a:cxn>
              <a:cxn ang="0">
                <a:pos x="112" y="106"/>
              </a:cxn>
              <a:cxn ang="0">
                <a:pos x="120" y="25"/>
              </a:cxn>
            </a:cxnLst>
            <a:rect l="0" t="0" r="r" b="b"/>
            <a:pathLst>
              <a:path w="120" h="111">
                <a:moveTo>
                  <a:pt x="21" y="104"/>
                </a:moveTo>
                <a:cubicBezTo>
                  <a:pt x="9" y="57"/>
                  <a:pt x="9" y="57"/>
                  <a:pt x="9" y="57"/>
                </a:cubicBezTo>
                <a:cubicBezTo>
                  <a:pt x="50" y="46"/>
                  <a:pt x="50" y="46"/>
                  <a:pt x="50" y="46"/>
                </a:cubicBezTo>
                <a:cubicBezTo>
                  <a:pt x="62" y="94"/>
                  <a:pt x="62" y="94"/>
                  <a:pt x="62" y="94"/>
                </a:cubicBezTo>
                <a:lnTo>
                  <a:pt x="21" y="104"/>
                </a:lnTo>
                <a:close/>
                <a:moveTo>
                  <a:pt x="68" y="92"/>
                </a:moveTo>
                <a:cubicBezTo>
                  <a:pt x="54" y="38"/>
                  <a:pt x="54" y="38"/>
                  <a:pt x="54" y="38"/>
                </a:cubicBezTo>
                <a:cubicBezTo>
                  <a:pt x="53" y="35"/>
                  <a:pt x="50" y="33"/>
                  <a:pt x="47" y="33"/>
                </a:cubicBezTo>
                <a:cubicBezTo>
                  <a:pt x="40" y="35"/>
                  <a:pt x="40" y="35"/>
                  <a:pt x="40" y="35"/>
                </a:cubicBezTo>
                <a:cubicBezTo>
                  <a:pt x="40" y="36"/>
                  <a:pt x="40" y="36"/>
                  <a:pt x="40" y="36"/>
                </a:cubicBezTo>
                <a:cubicBezTo>
                  <a:pt x="41" y="40"/>
                  <a:pt x="39" y="43"/>
                  <a:pt x="36" y="44"/>
                </a:cubicBezTo>
                <a:cubicBezTo>
                  <a:pt x="21" y="48"/>
                  <a:pt x="21" y="48"/>
                  <a:pt x="21" y="48"/>
                </a:cubicBezTo>
                <a:cubicBezTo>
                  <a:pt x="17" y="49"/>
                  <a:pt x="14" y="47"/>
                  <a:pt x="13" y="44"/>
                </a:cubicBezTo>
                <a:cubicBezTo>
                  <a:pt x="13" y="43"/>
                  <a:pt x="13" y="43"/>
                  <a:pt x="13" y="42"/>
                </a:cubicBezTo>
                <a:cubicBezTo>
                  <a:pt x="6" y="44"/>
                  <a:pt x="6" y="44"/>
                  <a:pt x="6" y="44"/>
                </a:cubicBezTo>
                <a:cubicBezTo>
                  <a:pt x="2" y="45"/>
                  <a:pt x="0" y="48"/>
                  <a:pt x="1" y="52"/>
                </a:cubicBezTo>
                <a:cubicBezTo>
                  <a:pt x="15" y="106"/>
                  <a:pt x="15" y="106"/>
                  <a:pt x="15" y="106"/>
                </a:cubicBezTo>
                <a:cubicBezTo>
                  <a:pt x="16" y="109"/>
                  <a:pt x="19" y="111"/>
                  <a:pt x="23" y="110"/>
                </a:cubicBezTo>
                <a:cubicBezTo>
                  <a:pt x="64" y="99"/>
                  <a:pt x="64" y="99"/>
                  <a:pt x="64" y="99"/>
                </a:cubicBezTo>
                <a:cubicBezTo>
                  <a:pt x="67" y="99"/>
                  <a:pt x="69" y="95"/>
                  <a:pt x="68" y="92"/>
                </a:cubicBezTo>
                <a:moveTo>
                  <a:pt x="46" y="79"/>
                </a:moveTo>
                <a:cubicBezTo>
                  <a:pt x="21" y="85"/>
                  <a:pt x="21" y="85"/>
                  <a:pt x="21" y="85"/>
                </a:cubicBezTo>
                <a:cubicBezTo>
                  <a:pt x="21" y="86"/>
                  <a:pt x="20" y="85"/>
                  <a:pt x="20" y="84"/>
                </a:cubicBezTo>
                <a:cubicBezTo>
                  <a:pt x="19" y="83"/>
                  <a:pt x="19" y="83"/>
                  <a:pt x="19" y="83"/>
                </a:cubicBezTo>
                <a:cubicBezTo>
                  <a:pt x="19" y="83"/>
                  <a:pt x="20" y="82"/>
                  <a:pt x="20" y="82"/>
                </a:cubicBezTo>
                <a:cubicBezTo>
                  <a:pt x="45" y="75"/>
                  <a:pt x="45" y="75"/>
                  <a:pt x="45" y="75"/>
                </a:cubicBezTo>
                <a:cubicBezTo>
                  <a:pt x="46" y="75"/>
                  <a:pt x="46" y="76"/>
                  <a:pt x="47" y="76"/>
                </a:cubicBezTo>
                <a:cubicBezTo>
                  <a:pt x="47" y="77"/>
                  <a:pt x="47" y="77"/>
                  <a:pt x="47" y="77"/>
                </a:cubicBezTo>
                <a:cubicBezTo>
                  <a:pt x="47" y="78"/>
                  <a:pt x="47" y="79"/>
                  <a:pt x="46" y="79"/>
                </a:cubicBezTo>
                <a:moveTo>
                  <a:pt x="47" y="57"/>
                </a:moveTo>
                <a:cubicBezTo>
                  <a:pt x="16" y="65"/>
                  <a:pt x="16" y="65"/>
                  <a:pt x="16" y="65"/>
                </a:cubicBezTo>
                <a:cubicBezTo>
                  <a:pt x="15" y="66"/>
                  <a:pt x="15" y="65"/>
                  <a:pt x="15" y="64"/>
                </a:cubicBezTo>
                <a:cubicBezTo>
                  <a:pt x="14" y="63"/>
                  <a:pt x="14" y="63"/>
                  <a:pt x="14" y="63"/>
                </a:cubicBezTo>
                <a:cubicBezTo>
                  <a:pt x="14" y="63"/>
                  <a:pt x="15" y="62"/>
                  <a:pt x="15" y="62"/>
                </a:cubicBezTo>
                <a:cubicBezTo>
                  <a:pt x="46" y="54"/>
                  <a:pt x="46" y="54"/>
                  <a:pt x="46" y="54"/>
                </a:cubicBezTo>
                <a:cubicBezTo>
                  <a:pt x="46" y="54"/>
                  <a:pt x="47" y="54"/>
                  <a:pt x="47" y="55"/>
                </a:cubicBezTo>
                <a:cubicBezTo>
                  <a:pt x="48" y="56"/>
                  <a:pt x="48" y="56"/>
                  <a:pt x="48" y="56"/>
                </a:cubicBezTo>
                <a:cubicBezTo>
                  <a:pt x="48" y="57"/>
                  <a:pt x="47" y="57"/>
                  <a:pt x="47" y="57"/>
                </a:cubicBezTo>
                <a:moveTo>
                  <a:pt x="50" y="65"/>
                </a:moveTo>
                <a:cubicBezTo>
                  <a:pt x="50" y="66"/>
                  <a:pt x="50" y="66"/>
                  <a:pt x="50" y="66"/>
                </a:cubicBezTo>
                <a:cubicBezTo>
                  <a:pt x="50" y="67"/>
                  <a:pt x="50" y="68"/>
                  <a:pt x="49" y="68"/>
                </a:cubicBezTo>
                <a:cubicBezTo>
                  <a:pt x="19" y="76"/>
                  <a:pt x="19" y="76"/>
                  <a:pt x="19" y="76"/>
                </a:cubicBezTo>
                <a:cubicBezTo>
                  <a:pt x="18" y="76"/>
                  <a:pt x="18" y="76"/>
                  <a:pt x="17" y="75"/>
                </a:cubicBezTo>
                <a:cubicBezTo>
                  <a:pt x="17" y="74"/>
                  <a:pt x="17" y="74"/>
                  <a:pt x="17" y="74"/>
                </a:cubicBezTo>
                <a:cubicBezTo>
                  <a:pt x="17" y="73"/>
                  <a:pt x="17" y="73"/>
                  <a:pt x="18" y="72"/>
                </a:cubicBezTo>
                <a:cubicBezTo>
                  <a:pt x="49" y="64"/>
                  <a:pt x="49" y="64"/>
                  <a:pt x="49" y="64"/>
                </a:cubicBezTo>
                <a:cubicBezTo>
                  <a:pt x="49" y="64"/>
                  <a:pt x="50" y="65"/>
                  <a:pt x="50" y="65"/>
                </a:cubicBezTo>
                <a:moveTo>
                  <a:pt x="47" y="89"/>
                </a:moveTo>
                <a:cubicBezTo>
                  <a:pt x="47" y="89"/>
                  <a:pt x="47" y="90"/>
                  <a:pt x="46" y="90"/>
                </a:cubicBezTo>
                <a:cubicBezTo>
                  <a:pt x="24" y="96"/>
                  <a:pt x="24" y="96"/>
                  <a:pt x="24" y="96"/>
                </a:cubicBezTo>
                <a:cubicBezTo>
                  <a:pt x="23" y="96"/>
                  <a:pt x="23" y="96"/>
                  <a:pt x="23" y="95"/>
                </a:cubicBezTo>
                <a:cubicBezTo>
                  <a:pt x="22" y="94"/>
                  <a:pt x="22" y="94"/>
                  <a:pt x="22" y="94"/>
                </a:cubicBezTo>
                <a:cubicBezTo>
                  <a:pt x="22" y="93"/>
                  <a:pt x="22" y="93"/>
                  <a:pt x="23" y="92"/>
                </a:cubicBezTo>
                <a:cubicBezTo>
                  <a:pt x="45" y="87"/>
                  <a:pt x="45" y="87"/>
                  <a:pt x="45" y="87"/>
                </a:cubicBezTo>
                <a:cubicBezTo>
                  <a:pt x="46" y="86"/>
                  <a:pt x="47" y="87"/>
                  <a:pt x="47" y="87"/>
                </a:cubicBezTo>
                <a:lnTo>
                  <a:pt x="47" y="89"/>
                </a:lnTo>
                <a:close/>
                <a:moveTo>
                  <a:pt x="25" y="33"/>
                </a:moveTo>
                <a:cubicBezTo>
                  <a:pt x="26" y="33"/>
                  <a:pt x="27" y="33"/>
                  <a:pt x="27" y="34"/>
                </a:cubicBezTo>
                <a:cubicBezTo>
                  <a:pt x="27" y="35"/>
                  <a:pt x="27" y="36"/>
                  <a:pt x="26" y="36"/>
                </a:cubicBezTo>
                <a:cubicBezTo>
                  <a:pt x="25" y="37"/>
                  <a:pt x="24" y="36"/>
                  <a:pt x="23" y="35"/>
                </a:cubicBezTo>
                <a:cubicBezTo>
                  <a:pt x="23" y="34"/>
                  <a:pt x="24" y="33"/>
                  <a:pt x="25" y="33"/>
                </a:cubicBezTo>
                <a:moveTo>
                  <a:pt x="20" y="38"/>
                </a:moveTo>
                <a:cubicBezTo>
                  <a:pt x="18" y="38"/>
                  <a:pt x="18" y="38"/>
                  <a:pt x="18" y="38"/>
                </a:cubicBezTo>
                <a:cubicBezTo>
                  <a:pt x="16" y="39"/>
                  <a:pt x="15" y="41"/>
                  <a:pt x="15" y="43"/>
                </a:cubicBezTo>
                <a:cubicBezTo>
                  <a:pt x="15" y="43"/>
                  <a:pt x="15" y="43"/>
                  <a:pt x="15" y="43"/>
                </a:cubicBezTo>
                <a:cubicBezTo>
                  <a:pt x="16" y="45"/>
                  <a:pt x="18" y="46"/>
                  <a:pt x="20" y="46"/>
                </a:cubicBezTo>
                <a:cubicBezTo>
                  <a:pt x="35" y="42"/>
                  <a:pt x="35" y="42"/>
                  <a:pt x="35" y="42"/>
                </a:cubicBezTo>
                <a:cubicBezTo>
                  <a:pt x="37" y="41"/>
                  <a:pt x="38" y="39"/>
                  <a:pt x="38" y="37"/>
                </a:cubicBezTo>
                <a:cubicBezTo>
                  <a:pt x="38" y="37"/>
                  <a:pt x="38" y="37"/>
                  <a:pt x="38" y="37"/>
                </a:cubicBezTo>
                <a:cubicBezTo>
                  <a:pt x="37" y="35"/>
                  <a:pt x="35" y="34"/>
                  <a:pt x="33" y="34"/>
                </a:cubicBezTo>
                <a:cubicBezTo>
                  <a:pt x="31" y="35"/>
                  <a:pt x="31" y="35"/>
                  <a:pt x="31" y="35"/>
                </a:cubicBezTo>
                <a:cubicBezTo>
                  <a:pt x="30" y="35"/>
                  <a:pt x="29" y="35"/>
                  <a:pt x="29" y="34"/>
                </a:cubicBezTo>
                <a:cubicBezTo>
                  <a:pt x="29" y="34"/>
                  <a:pt x="29" y="34"/>
                  <a:pt x="29" y="34"/>
                </a:cubicBezTo>
                <a:cubicBezTo>
                  <a:pt x="29" y="31"/>
                  <a:pt x="26" y="30"/>
                  <a:pt x="24" y="31"/>
                </a:cubicBezTo>
                <a:cubicBezTo>
                  <a:pt x="24" y="31"/>
                  <a:pt x="24" y="31"/>
                  <a:pt x="24" y="31"/>
                </a:cubicBezTo>
                <a:cubicBezTo>
                  <a:pt x="22" y="31"/>
                  <a:pt x="20" y="34"/>
                  <a:pt x="21" y="36"/>
                </a:cubicBezTo>
                <a:cubicBezTo>
                  <a:pt x="21" y="36"/>
                  <a:pt x="21" y="36"/>
                  <a:pt x="21" y="36"/>
                </a:cubicBezTo>
                <a:cubicBezTo>
                  <a:pt x="21" y="37"/>
                  <a:pt x="21" y="38"/>
                  <a:pt x="20" y="38"/>
                </a:cubicBezTo>
                <a:moveTo>
                  <a:pt x="18" y="18"/>
                </a:moveTo>
                <a:cubicBezTo>
                  <a:pt x="23" y="13"/>
                  <a:pt x="23" y="13"/>
                  <a:pt x="23" y="13"/>
                </a:cubicBezTo>
                <a:cubicBezTo>
                  <a:pt x="52" y="13"/>
                  <a:pt x="52" y="13"/>
                  <a:pt x="52" y="13"/>
                </a:cubicBezTo>
                <a:cubicBezTo>
                  <a:pt x="55" y="8"/>
                  <a:pt x="55" y="8"/>
                  <a:pt x="55" y="8"/>
                </a:cubicBezTo>
                <a:cubicBezTo>
                  <a:pt x="26" y="8"/>
                  <a:pt x="26" y="8"/>
                  <a:pt x="26" y="8"/>
                </a:cubicBezTo>
                <a:cubicBezTo>
                  <a:pt x="30" y="4"/>
                  <a:pt x="30" y="4"/>
                  <a:pt x="30" y="4"/>
                </a:cubicBezTo>
                <a:cubicBezTo>
                  <a:pt x="30" y="3"/>
                  <a:pt x="31" y="3"/>
                  <a:pt x="32" y="3"/>
                </a:cubicBezTo>
                <a:cubicBezTo>
                  <a:pt x="99" y="3"/>
                  <a:pt x="99" y="3"/>
                  <a:pt x="99" y="3"/>
                </a:cubicBezTo>
                <a:cubicBezTo>
                  <a:pt x="100" y="3"/>
                  <a:pt x="101" y="3"/>
                  <a:pt x="102" y="4"/>
                </a:cubicBezTo>
                <a:cubicBezTo>
                  <a:pt x="105" y="8"/>
                  <a:pt x="105" y="8"/>
                  <a:pt x="105" y="8"/>
                </a:cubicBezTo>
                <a:cubicBezTo>
                  <a:pt x="76" y="8"/>
                  <a:pt x="76" y="8"/>
                  <a:pt x="76" y="8"/>
                </a:cubicBezTo>
                <a:cubicBezTo>
                  <a:pt x="78" y="13"/>
                  <a:pt x="78" y="13"/>
                  <a:pt x="78" y="13"/>
                </a:cubicBezTo>
                <a:cubicBezTo>
                  <a:pt x="109" y="13"/>
                  <a:pt x="109" y="13"/>
                  <a:pt x="109" y="13"/>
                </a:cubicBezTo>
                <a:cubicBezTo>
                  <a:pt x="113" y="18"/>
                  <a:pt x="113" y="18"/>
                  <a:pt x="113" y="18"/>
                </a:cubicBezTo>
                <a:lnTo>
                  <a:pt x="18" y="18"/>
                </a:lnTo>
                <a:close/>
                <a:moveTo>
                  <a:pt x="117" y="18"/>
                </a:moveTo>
                <a:cubicBezTo>
                  <a:pt x="104" y="2"/>
                  <a:pt x="104" y="2"/>
                  <a:pt x="104" y="2"/>
                </a:cubicBezTo>
                <a:cubicBezTo>
                  <a:pt x="103" y="0"/>
                  <a:pt x="101" y="0"/>
                  <a:pt x="99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0" y="0"/>
                  <a:pt x="28" y="0"/>
                  <a:pt x="27" y="2"/>
                </a:cubicBezTo>
                <a:cubicBezTo>
                  <a:pt x="14" y="18"/>
                  <a:pt x="14" y="18"/>
                  <a:pt x="14" y="18"/>
                </a:cubicBezTo>
                <a:cubicBezTo>
                  <a:pt x="13" y="20"/>
                  <a:pt x="12" y="23"/>
                  <a:pt x="12" y="26"/>
                </a:cubicBezTo>
                <a:cubicBezTo>
                  <a:pt x="12" y="37"/>
                  <a:pt x="12" y="37"/>
                  <a:pt x="12" y="37"/>
                </a:cubicBezTo>
                <a:cubicBezTo>
                  <a:pt x="13" y="36"/>
                  <a:pt x="14" y="35"/>
                  <a:pt x="16" y="34"/>
                </a:cubicBezTo>
                <a:cubicBezTo>
                  <a:pt x="16" y="33"/>
                  <a:pt x="17" y="31"/>
                  <a:pt x="17" y="30"/>
                </a:cubicBezTo>
                <a:cubicBezTo>
                  <a:pt x="18" y="28"/>
                  <a:pt x="20" y="27"/>
                  <a:pt x="23" y="26"/>
                </a:cubicBezTo>
                <a:cubicBezTo>
                  <a:pt x="24" y="26"/>
                  <a:pt x="24" y="26"/>
                  <a:pt x="25" y="26"/>
                </a:cubicBezTo>
                <a:cubicBezTo>
                  <a:pt x="28" y="26"/>
                  <a:pt x="31" y="27"/>
                  <a:pt x="33" y="30"/>
                </a:cubicBezTo>
                <a:cubicBezTo>
                  <a:pt x="33" y="30"/>
                  <a:pt x="34" y="30"/>
                  <a:pt x="34" y="30"/>
                </a:cubicBezTo>
                <a:cubicBezTo>
                  <a:pt x="36" y="30"/>
                  <a:pt x="37" y="30"/>
                  <a:pt x="38" y="31"/>
                </a:cubicBezTo>
                <a:cubicBezTo>
                  <a:pt x="46" y="29"/>
                  <a:pt x="46" y="29"/>
                  <a:pt x="46" y="29"/>
                </a:cubicBezTo>
                <a:cubicBezTo>
                  <a:pt x="46" y="29"/>
                  <a:pt x="47" y="28"/>
                  <a:pt x="48" y="28"/>
                </a:cubicBezTo>
                <a:cubicBezTo>
                  <a:pt x="53" y="28"/>
                  <a:pt x="58" y="32"/>
                  <a:pt x="59" y="37"/>
                </a:cubicBezTo>
                <a:cubicBezTo>
                  <a:pt x="73" y="91"/>
                  <a:pt x="73" y="91"/>
                  <a:pt x="73" y="91"/>
                </a:cubicBezTo>
                <a:cubicBezTo>
                  <a:pt x="74" y="94"/>
                  <a:pt x="73" y="97"/>
                  <a:pt x="72" y="99"/>
                </a:cubicBezTo>
                <a:cubicBezTo>
                  <a:pt x="70" y="102"/>
                  <a:pt x="68" y="103"/>
                  <a:pt x="65" y="104"/>
                </a:cubicBezTo>
                <a:cubicBezTo>
                  <a:pt x="59" y="106"/>
                  <a:pt x="59" y="106"/>
                  <a:pt x="59" y="106"/>
                </a:cubicBezTo>
                <a:cubicBezTo>
                  <a:pt x="112" y="106"/>
                  <a:pt x="112" y="106"/>
                  <a:pt x="112" y="106"/>
                </a:cubicBezTo>
                <a:cubicBezTo>
                  <a:pt x="116" y="106"/>
                  <a:pt x="120" y="102"/>
                  <a:pt x="120" y="98"/>
                </a:cubicBezTo>
                <a:cubicBezTo>
                  <a:pt x="120" y="25"/>
                  <a:pt x="120" y="25"/>
                  <a:pt x="120" y="25"/>
                </a:cubicBezTo>
                <a:cubicBezTo>
                  <a:pt x="120" y="23"/>
                  <a:pt x="119" y="20"/>
                  <a:pt x="117" y="18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9" name="Freeform 381"/>
          <p:cNvSpPr>
            <a:spLocks noChangeAspect="1" noEditPoints="1"/>
          </p:cNvSpPr>
          <p:nvPr userDrawn="1"/>
        </p:nvSpPr>
        <p:spPr bwMode="auto">
          <a:xfrm>
            <a:off x="3728969" y="4314118"/>
            <a:ext cx="548640" cy="497004"/>
          </a:xfrm>
          <a:custGeom>
            <a:avLst/>
            <a:gdLst/>
            <a:ahLst/>
            <a:cxnLst>
              <a:cxn ang="0">
                <a:pos x="91" y="55"/>
              </a:cxn>
              <a:cxn ang="0">
                <a:pos x="91" y="28"/>
              </a:cxn>
              <a:cxn ang="0">
                <a:pos x="68" y="28"/>
              </a:cxn>
              <a:cxn ang="0">
                <a:pos x="68" y="12"/>
              </a:cxn>
              <a:cxn ang="0">
                <a:pos x="91" y="5"/>
              </a:cxn>
              <a:cxn ang="0">
                <a:pos x="91" y="28"/>
              </a:cxn>
              <a:cxn ang="0">
                <a:pos x="114" y="28"/>
              </a:cxn>
              <a:cxn ang="0">
                <a:pos x="91" y="55"/>
              </a:cxn>
              <a:cxn ang="0">
                <a:pos x="91" y="0"/>
              </a:cxn>
              <a:cxn ang="0">
                <a:pos x="64" y="8"/>
              </a:cxn>
              <a:cxn ang="0">
                <a:pos x="64" y="28"/>
              </a:cxn>
              <a:cxn ang="0">
                <a:pos x="91" y="59"/>
              </a:cxn>
              <a:cxn ang="0">
                <a:pos x="118" y="28"/>
              </a:cxn>
              <a:cxn ang="0">
                <a:pos x="118" y="8"/>
              </a:cxn>
              <a:cxn ang="0">
                <a:pos x="91" y="0"/>
              </a:cxn>
              <a:cxn ang="0">
                <a:pos x="37" y="76"/>
              </a:cxn>
              <a:cxn ang="0">
                <a:pos x="37" y="85"/>
              </a:cxn>
              <a:cxn ang="0">
                <a:pos x="33" y="85"/>
              </a:cxn>
              <a:cxn ang="0">
                <a:pos x="33" y="76"/>
              </a:cxn>
              <a:cxn ang="0">
                <a:pos x="29" y="76"/>
              </a:cxn>
              <a:cxn ang="0">
                <a:pos x="35" y="68"/>
              </a:cxn>
              <a:cxn ang="0">
                <a:pos x="41" y="76"/>
              </a:cxn>
              <a:cxn ang="0">
                <a:pos x="37" y="76"/>
              </a:cxn>
              <a:cxn ang="0">
                <a:pos x="39" y="95"/>
              </a:cxn>
              <a:cxn ang="0">
                <a:pos x="15" y="95"/>
              </a:cxn>
              <a:cxn ang="0">
                <a:pos x="15" y="91"/>
              </a:cxn>
              <a:cxn ang="0">
                <a:pos x="39" y="91"/>
              </a:cxn>
              <a:cxn ang="0">
                <a:pos x="39" y="95"/>
              </a:cxn>
              <a:cxn ang="0">
                <a:pos x="19" y="68"/>
              </a:cxn>
              <a:cxn ang="0">
                <a:pos x="25" y="76"/>
              </a:cxn>
              <a:cxn ang="0">
                <a:pos x="21" y="76"/>
              </a:cxn>
              <a:cxn ang="0">
                <a:pos x="21" y="85"/>
              </a:cxn>
              <a:cxn ang="0">
                <a:pos x="17" y="85"/>
              </a:cxn>
              <a:cxn ang="0">
                <a:pos x="17" y="76"/>
              </a:cxn>
              <a:cxn ang="0">
                <a:pos x="13" y="76"/>
              </a:cxn>
              <a:cxn ang="0">
                <a:pos x="19" y="68"/>
              </a:cxn>
              <a:cxn ang="0">
                <a:pos x="94" y="64"/>
              </a:cxn>
              <a:cxn ang="0">
                <a:pos x="91" y="65"/>
              </a:cxn>
              <a:cxn ang="0">
                <a:pos x="89" y="64"/>
              </a:cxn>
              <a:cxn ang="0">
                <a:pos x="59" y="28"/>
              </a:cxn>
              <a:cxn ang="0">
                <a:pos x="59" y="19"/>
              </a:cxn>
              <a:cxn ang="0">
                <a:pos x="53" y="19"/>
              </a:cxn>
              <a:cxn ang="0">
                <a:pos x="53" y="32"/>
              </a:cxn>
              <a:cxn ang="0">
                <a:pos x="41" y="32"/>
              </a:cxn>
              <a:cxn ang="0">
                <a:pos x="41" y="19"/>
              </a:cxn>
              <a:cxn ang="0">
                <a:pos x="16" y="19"/>
              </a:cxn>
              <a:cxn ang="0">
                <a:pos x="0" y="36"/>
              </a:cxn>
              <a:cxn ang="0">
                <a:pos x="0" y="90"/>
              </a:cxn>
              <a:cxn ang="0">
                <a:pos x="16" y="107"/>
              </a:cxn>
              <a:cxn ang="0">
                <a:pos x="78" y="107"/>
              </a:cxn>
              <a:cxn ang="0">
                <a:pos x="94" y="90"/>
              </a:cxn>
              <a:cxn ang="0">
                <a:pos x="94" y="63"/>
              </a:cxn>
              <a:cxn ang="0">
                <a:pos x="94" y="64"/>
              </a:cxn>
            </a:cxnLst>
            <a:rect l="0" t="0" r="r" b="b"/>
            <a:pathLst>
              <a:path w="118" h="107">
                <a:moveTo>
                  <a:pt x="91" y="55"/>
                </a:moveTo>
                <a:cubicBezTo>
                  <a:pt x="91" y="28"/>
                  <a:pt x="91" y="28"/>
                  <a:pt x="91" y="28"/>
                </a:cubicBezTo>
                <a:cubicBezTo>
                  <a:pt x="68" y="28"/>
                  <a:pt x="68" y="28"/>
                  <a:pt x="68" y="28"/>
                </a:cubicBezTo>
                <a:cubicBezTo>
                  <a:pt x="68" y="12"/>
                  <a:pt x="68" y="12"/>
                  <a:pt x="68" y="12"/>
                </a:cubicBezTo>
                <a:cubicBezTo>
                  <a:pt x="77" y="11"/>
                  <a:pt x="85" y="9"/>
                  <a:pt x="91" y="5"/>
                </a:cubicBezTo>
                <a:cubicBezTo>
                  <a:pt x="91" y="28"/>
                  <a:pt x="91" y="28"/>
                  <a:pt x="91" y="28"/>
                </a:cubicBezTo>
                <a:cubicBezTo>
                  <a:pt x="114" y="28"/>
                  <a:pt x="114" y="28"/>
                  <a:pt x="114" y="28"/>
                </a:cubicBezTo>
                <a:cubicBezTo>
                  <a:pt x="114" y="38"/>
                  <a:pt x="107" y="46"/>
                  <a:pt x="91" y="55"/>
                </a:cubicBezTo>
                <a:moveTo>
                  <a:pt x="91" y="0"/>
                </a:moveTo>
                <a:cubicBezTo>
                  <a:pt x="85" y="5"/>
                  <a:pt x="76" y="8"/>
                  <a:pt x="64" y="8"/>
                </a:cubicBezTo>
                <a:cubicBezTo>
                  <a:pt x="64" y="28"/>
                  <a:pt x="64" y="28"/>
                  <a:pt x="64" y="28"/>
                </a:cubicBezTo>
                <a:cubicBezTo>
                  <a:pt x="64" y="41"/>
                  <a:pt x="75" y="51"/>
                  <a:pt x="91" y="59"/>
                </a:cubicBezTo>
                <a:cubicBezTo>
                  <a:pt x="107" y="51"/>
                  <a:pt x="118" y="41"/>
                  <a:pt x="118" y="28"/>
                </a:cubicBezTo>
                <a:cubicBezTo>
                  <a:pt x="118" y="8"/>
                  <a:pt x="118" y="8"/>
                  <a:pt x="118" y="8"/>
                </a:cubicBezTo>
                <a:cubicBezTo>
                  <a:pt x="107" y="8"/>
                  <a:pt x="98" y="5"/>
                  <a:pt x="91" y="0"/>
                </a:cubicBezTo>
                <a:moveTo>
                  <a:pt x="37" y="76"/>
                </a:moveTo>
                <a:cubicBezTo>
                  <a:pt x="37" y="85"/>
                  <a:pt x="37" y="85"/>
                  <a:pt x="37" y="85"/>
                </a:cubicBezTo>
                <a:cubicBezTo>
                  <a:pt x="33" y="85"/>
                  <a:pt x="33" y="85"/>
                  <a:pt x="33" y="85"/>
                </a:cubicBezTo>
                <a:cubicBezTo>
                  <a:pt x="33" y="76"/>
                  <a:pt x="33" y="76"/>
                  <a:pt x="33" y="76"/>
                </a:cubicBezTo>
                <a:cubicBezTo>
                  <a:pt x="29" y="76"/>
                  <a:pt x="29" y="76"/>
                  <a:pt x="29" y="76"/>
                </a:cubicBezTo>
                <a:cubicBezTo>
                  <a:pt x="35" y="68"/>
                  <a:pt x="35" y="68"/>
                  <a:pt x="35" y="68"/>
                </a:cubicBezTo>
                <a:cubicBezTo>
                  <a:pt x="41" y="76"/>
                  <a:pt x="41" y="76"/>
                  <a:pt x="41" y="76"/>
                </a:cubicBezTo>
                <a:lnTo>
                  <a:pt x="37" y="76"/>
                </a:lnTo>
                <a:close/>
                <a:moveTo>
                  <a:pt x="39" y="95"/>
                </a:moveTo>
                <a:cubicBezTo>
                  <a:pt x="15" y="95"/>
                  <a:pt x="15" y="95"/>
                  <a:pt x="15" y="95"/>
                </a:cubicBezTo>
                <a:cubicBezTo>
                  <a:pt x="15" y="91"/>
                  <a:pt x="15" y="91"/>
                  <a:pt x="15" y="91"/>
                </a:cubicBezTo>
                <a:cubicBezTo>
                  <a:pt x="39" y="91"/>
                  <a:pt x="39" y="91"/>
                  <a:pt x="39" y="91"/>
                </a:cubicBezTo>
                <a:lnTo>
                  <a:pt x="39" y="95"/>
                </a:lnTo>
                <a:close/>
                <a:moveTo>
                  <a:pt x="19" y="68"/>
                </a:moveTo>
                <a:cubicBezTo>
                  <a:pt x="25" y="76"/>
                  <a:pt x="25" y="76"/>
                  <a:pt x="25" y="76"/>
                </a:cubicBezTo>
                <a:cubicBezTo>
                  <a:pt x="21" y="76"/>
                  <a:pt x="21" y="76"/>
                  <a:pt x="21" y="76"/>
                </a:cubicBezTo>
                <a:cubicBezTo>
                  <a:pt x="21" y="85"/>
                  <a:pt x="21" y="85"/>
                  <a:pt x="21" y="85"/>
                </a:cubicBezTo>
                <a:cubicBezTo>
                  <a:pt x="17" y="85"/>
                  <a:pt x="17" y="85"/>
                  <a:pt x="17" y="85"/>
                </a:cubicBezTo>
                <a:cubicBezTo>
                  <a:pt x="17" y="76"/>
                  <a:pt x="17" y="76"/>
                  <a:pt x="17" y="76"/>
                </a:cubicBezTo>
                <a:cubicBezTo>
                  <a:pt x="13" y="76"/>
                  <a:pt x="13" y="76"/>
                  <a:pt x="13" y="76"/>
                </a:cubicBezTo>
                <a:lnTo>
                  <a:pt x="19" y="68"/>
                </a:lnTo>
                <a:close/>
                <a:moveTo>
                  <a:pt x="94" y="64"/>
                </a:moveTo>
                <a:cubicBezTo>
                  <a:pt x="91" y="65"/>
                  <a:pt x="91" y="65"/>
                  <a:pt x="91" y="65"/>
                </a:cubicBezTo>
                <a:cubicBezTo>
                  <a:pt x="89" y="64"/>
                  <a:pt x="89" y="64"/>
                  <a:pt x="89" y="64"/>
                </a:cubicBezTo>
                <a:cubicBezTo>
                  <a:pt x="75" y="56"/>
                  <a:pt x="59" y="46"/>
                  <a:pt x="59" y="28"/>
                </a:cubicBezTo>
                <a:cubicBezTo>
                  <a:pt x="59" y="19"/>
                  <a:pt x="59" y="19"/>
                  <a:pt x="59" y="19"/>
                </a:cubicBezTo>
                <a:cubicBezTo>
                  <a:pt x="53" y="19"/>
                  <a:pt x="53" y="19"/>
                  <a:pt x="53" y="19"/>
                </a:cubicBezTo>
                <a:cubicBezTo>
                  <a:pt x="53" y="32"/>
                  <a:pt x="53" y="32"/>
                  <a:pt x="53" y="32"/>
                </a:cubicBezTo>
                <a:cubicBezTo>
                  <a:pt x="41" y="32"/>
                  <a:pt x="41" y="32"/>
                  <a:pt x="41" y="32"/>
                </a:cubicBezTo>
                <a:cubicBezTo>
                  <a:pt x="41" y="19"/>
                  <a:pt x="41" y="19"/>
                  <a:pt x="41" y="19"/>
                </a:cubicBezTo>
                <a:cubicBezTo>
                  <a:pt x="16" y="19"/>
                  <a:pt x="16" y="19"/>
                  <a:pt x="16" y="19"/>
                </a:cubicBezTo>
                <a:cubicBezTo>
                  <a:pt x="7" y="19"/>
                  <a:pt x="0" y="27"/>
                  <a:pt x="0" y="36"/>
                </a:cubicBezTo>
                <a:cubicBezTo>
                  <a:pt x="0" y="90"/>
                  <a:pt x="0" y="90"/>
                  <a:pt x="0" y="90"/>
                </a:cubicBezTo>
                <a:cubicBezTo>
                  <a:pt x="0" y="99"/>
                  <a:pt x="7" y="107"/>
                  <a:pt x="16" y="107"/>
                </a:cubicBezTo>
                <a:cubicBezTo>
                  <a:pt x="78" y="107"/>
                  <a:pt x="78" y="107"/>
                  <a:pt x="78" y="107"/>
                </a:cubicBezTo>
                <a:cubicBezTo>
                  <a:pt x="87" y="107"/>
                  <a:pt x="94" y="99"/>
                  <a:pt x="94" y="90"/>
                </a:cubicBezTo>
                <a:cubicBezTo>
                  <a:pt x="94" y="63"/>
                  <a:pt x="94" y="63"/>
                  <a:pt x="94" y="63"/>
                </a:cubicBezTo>
                <a:cubicBezTo>
                  <a:pt x="94" y="63"/>
                  <a:pt x="94" y="64"/>
                  <a:pt x="94" y="64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0" name="Freeform 374"/>
          <p:cNvSpPr>
            <a:spLocks noChangeAspect="1" noEditPoints="1"/>
          </p:cNvSpPr>
          <p:nvPr userDrawn="1"/>
        </p:nvSpPr>
        <p:spPr bwMode="auto">
          <a:xfrm>
            <a:off x="3666212" y="2774031"/>
            <a:ext cx="548640" cy="590108"/>
          </a:xfrm>
          <a:custGeom>
            <a:avLst/>
            <a:gdLst/>
            <a:ahLst/>
            <a:cxnLst>
              <a:cxn ang="0">
                <a:pos x="71" y="23"/>
              </a:cxn>
              <a:cxn ang="0">
                <a:pos x="65" y="23"/>
              </a:cxn>
              <a:cxn ang="0">
                <a:pos x="65" y="35"/>
              </a:cxn>
              <a:cxn ang="0">
                <a:pos x="63" y="37"/>
              </a:cxn>
              <a:cxn ang="0">
                <a:pos x="57" y="37"/>
              </a:cxn>
              <a:cxn ang="0">
                <a:pos x="54" y="35"/>
              </a:cxn>
              <a:cxn ang="0">
                <a:pos x="54" y="23"/>
              </a:cxn>
              <a:cxn ang="0">
                <a:pos x="49" y="23"/>
              </a:cxn>
              <a:cxn ang="0">
                <a:pos x="47" y="20"/>
              </a:cxn>
              <a:cxn ang="0">
                <a:pos x="58" y="2"/>
              </a:cxn>
              <a:cxn ang="0">
                <a:pos x="62" y="2"/>
              </a:cxn>
              <a:cxn ang="0">
                <a:pos x="72" y="20"/>
              </a:cxn>
              <a:cxn ang="0">
                <a:pos x="71" y="23"/>
              </a:cxn>
              <a:cxn ang="0">
                <a:pos x="117" y="83"/>
              </a:cxn>
              <a:cxn ang="0">
                <a:pos x="108" y="83"/>
              </a:cxn>
              <a:cxn ang="0">
                <a:pos x="108" y="118"/>
              </a:cxn>
              <a:cxn ang="0">
                <a:pos x="63" y="128"/>
              </a:cxn>
              <a:cxn ang="0">
                <a:pos x="56" y="128"/>
              </a:cxn>
              <a:cxn ang="0">
                <a:pos x="13" y="119"/>
              </a:cxn>
              <a:cxn ang="0">
                <a:pos x="12" y="117"/>
              </a:cxn>
              <a:cxn ang="0">
                <a:pos x="11" y="88"/>
              </a:cxn>
              <a:cxn ang="0">
                <a:pos x="12" y="86"/>
              </a:cxn>
              <a:cxn ang="0">
                <a:pos x="49" y="83"/>
              </a:cxn>
              <a:cxn ang="0">
                <a:pos x="51" y="82"/>
              </a:cxn>
              <a:cxn ang="0">
                <a:pos x="60" y="61"/>
              </a:cxn>
              <a:cxn ang="0">
                <a:pos x="60" y="119"/>
              </a:cxn>
              <a:cxn ang="0">
                <a:pos x="100" y="112"/>
              </a:cxn>
              <a:cxn ang="0">
                <a:pos x="100" y="82"/>
              </a:cxn>
              <a:cxn ang="0">
                <a:pos x="76" y="80"/>
              </a:cxn>
              <a:cxn ang="0">
                <a:pos x="72" y="77"/>
              </a:cxn>
              <a:cxn ang="0">
                <a:pos x="59" y="50"/>
              </a:cxn>
              <a:cxn ang="0">
                <a:pos x="47" y="78"/>
              </a:cxn>
              <a:cxn ang="0">
                <a:pos x="46" y="79"/>
              </a:cxn>
              <a:cxn ang="0">
                <a:pos x="2" y="83"/>
              </a:cxn>
              <a:cxn ang="0">
                <a:pos x="1" y="81"/>
              </a:cxn>
              <a:cxn ang="0">
                <a:pos x="12" y="56"/>
              </a:cxn>
              <a:cxn ang="0">
                <a:pos x="13" y="55"/>
              </a:cxn>
              <a:cxn ang="0">
                <a:pos x="58" y="47"/>
              </a:cxn>
              <a:cxn ang="0">
                <a:pos x="59" y="47"/>
              </a:cxn>
              <a:cxn ang="0">
                <a:pos x="61" y="47"/>
              </a:cxn>
              <a:cxn ang="0">
                <a:pos x="106" y="55"/>
              </a:cxn>
              <a:cxn ang="0">
                <a:pos x="108" y="56"/>
              </a:cxn>
              <a:cxn ang="0">
                <a:pos x="119" y="81"/>
              </a:cxn>
              <a:cxn ang="0">
                <a:pos x="117" y="83"/>
              </a:cxn>
            </a:cxnLst>
            <a:rect l="0" t="0" r="r" b="b"/>
            <a:pathLst>
              <a:path w="119" h="128">
                <a:moveTo>
                  <a:pt x="71" y="23"/>
                </a:moveTo>
                <a:cubicBezTo>
                  <a:pt x="65" y="23"/>
                  <a:pt x="65" y="23"/>
                  <a:pt x="65" y="23"/>
                </a:cubicBezTo>
                <a:cubicBezTo>
                  <a:pt x="65" y="35"/>
                  <a:pt x="65" y="35"/>
                  <a:pt x="65" y="35"/>
                </a:cubicBezTo>
                <a:cubicBezTo>
                  <a:pt x="65" y="36"/>
                  <a:pt x="64" y="37"/>
                  <a:pt x="63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5" y="37"/>
                  <a:pt x="54" y="36"/>
                  <a:pt x="54" y="35"/>
                </a:cubicBezTo>
                <a:cubicBezTo>
                  <a:pt x="54" y="23"/>
                  <a:pt x="54" y="23"/>
                  <a:pt x="54" y="23"/>
                </a:cubicBezTo>
                <a:cubicBezTo>
                  <a:pt x="49" y="23"/>
                  <a:pt x="49" y="23"/>
                  <a:pt x="49" y="23"/>
                </a:cubicBezTo>
                <a:cubicBezTo>
                  <a:pt x="47" y="23"/>
                  <a:pt x="46" y="22"/>
                  <a:pt x="47" y="20"/>
                </a:cubicBezTo>
                <a:cubicBezTo>
                  <a:pt x="58" y="2"/>
                  <a:pt x="58" y="2"/>
                  <a:pt x="58" y="2"/>
                </a:cubicBezTo>
                <a:cubicBezTo>
                  <a:pt x="59" y="0"/>
                  <a:pt x="61" y="0"/>
                  <a:pt x="62" y="2"/>
                </a:cubicBezTo>
                <a:cubicBezTo>
                  <a:pt x="72" y="20"/>
                  <a:pt x="72" y="20"/>
                  <a:pt x="72" y="20"/>
                </a:cubicBezTo>
                <a:cubicBezTo>
                  <a:pt x="73" y="22"/>
                  <a:pt x="72" y="23"/>
                  <a:pt x="71" y="23"/>
                </a:cubicBezTo>
                <a:moveTo>
                  <a:pt x="117" y="83"/>
                </a:moveTo>
                <a:cubicBezTo>
                  <a:pt x="108" y="83"/>
                  <a:pt x="108" y="83"/>
                  <a:pt x="108" y="83"/>
                </a:cubicBezTo>
                <a:cubicBezTo>
                  <a:pt x="108" y="118"/>
                  <a:pt x="108" y="118"/>
                  <a:pt x="108" y="118"/>
                </a:cubicBezTo>
                <a:cubicBezTo>
                  <a:pt x="63" y="128"/>
                  <a:pt x="63" y="128"/>
                  <a:pt x="63" y="128"/>
                </a:cubicBezTo>
                <a:cubicBezTo>
                  <a:pt x="61" y="128"/>
                  <a:pt x="58" y="128"/>
                  <a:pt x="56" y="128"/>
                </a:cubicBezTo>
                <a:cubicBezTo>
                  <a:pt x="13" y="119"/>
                  <a:pt x="13" y="119"/>
                  <a:pt x="13" y="119"/>
                </a:cubicBezTo>
                <a:cubicBezTo>
                  <a:pt x="12" y="118"/>
                  <a:pt x="12" y="118"/>
                  <a:pt x="12" y="117"/>
                </a:cubicBezTo>
                <a:cubicBezTo>
                  <a:pt x="11" y="88"/>
                  <a:pt x="11" y="88"/>
                  <a:pt x="11" y="88"/>
                </a:cubicBezTo>
                <a:cubicBezTo>
                  <a:pt x="11" y="87"/>
                  <a:pt x="12" y="86"/>
                  <a:pt x="12" y="86"/>
                </a:cubicBezTo>
                <a:cubicBezTo>
                  <a:pt x="49" y="83"/>
                  <a:pt x="49" y="83"/>
                  <a:pt x="49" y="83"/>
                </a:cubicBezTo>
                <a:cubicBezTo>
                  <a:pt x="50" y="83"/>
                  <a:pt x="50" y="83"/>
                  <a:pt x="51" y="82"/>
                </a:cubicBezTo>
                <a:cubicBezTo>
                  <a:pt x="60" y="61"/>
                  <a:pt x="60" y="61"/>
                  <a:pt x="60" y="61"/>
                </a:cubicBezTo>
                <a:cubicBezTo>
                  <a:pt x="60" y="119"/>
                  <a:pt x="60" y="119"/>
                  <a:pt x="60" y="119"/>
                </a:cubicBezTo>
                <a:cubicBezTo>
                  <a:pt x="100" y="112"/>
                  <a:pt x="100" y="112"/>
                  <a:pt x="100" y="112"/>
                </a:cubicBezTo>
                <a:cubicBezTo>
                  <a:pt x="100" y="82"/>
                  <a:pt x="100" y="82"/>
                  <a:pt x="100" y="82"/>
                </a:cubicBezTo>
                <a:cubicBezTo>
                  <a:pt x="76" y="80"/>
                  <a:pt x="76" y="80"/>
                  <a:pt x="76" y="80"/>
                </a:cubicBezTo>
                <a:cubicBezTo>
                  <a:pt x="74" y="80"/>
                  <a:pt x="72" y="79"/>
                  <a:pt x="72" y="77"/>
                </a:cubicBezTo>
                <a:cubicBezTo>
                  <a:pt x="59" y="50"/>
                  <a:pt x="59" y="50"/>
                  <a:pt x="59" y="50"/>
                </a:cubicBezTo>
                <a:cubicBezTo>
                  <a:pt x="47" y="78"/>
                  <a:pt x="47" y="78"/>
                  <a:pt x="47" y="78"/>
                </a:cubicBezTo>
                <a:cubicBezTo>
                  <a:pt x="47" y="78"/>
                  <a:pt x="46" y="79"/>
                  <a:pt x="46" y="79"/>
                </a:cubicBezTo>
                <a:cubicBezTo>
                  <a:pt x="2" y="83"/>
                  <a:pt x="2" y="83"/>
                  <a:pt x="2" y="83"/>
                </a:cubicBezTo>
                <a:cubicBezTo>
                  <a:pt x="1" y="83"/>
                  <a:pt x="0" y="82"/>
                  <a:pt x="1" y="81"/>
                </a:cubicBezTo>
                <a:cubicBezTo>
                  <a:pt x="12" y="56"/>
                  <a:pt x="12" y="56"/>
                  <a:pt x="12" y="56"/>
                </a:cubicBezTo>
                <a:cubicBezTo>
                  <a:pt x="12" y="56"/>
                  <a:pt x="13" y="55"/>
                  <a:pt x="13" y="55"/>
                </a:cubicBezTo>
                <a:cubicBezTo>
                  <a:pt x="58" y="47"/>
                  <a:pt x="58" y="47"/>
                  <a:pt x="58" y="47"/>
                </a:cubicBezTo>
                <a:cubicBezTo>
                  <a:pt x="59" y="47"/>
                  <a:pt x="59" y="47"/>
                  <a:pt x="59" y="47"/>
                </a:cubicBezTo>
                <a:cubicBezTo>
                  <a:pt x="61" y="47"/>
                  <a:pt x="61" y="47"/>
                  <a:pt x="61" y="47"/>
                </a:cubicBezTo>
                <a:cubicBezTo>
                  <a:pt x="106" y="55"/>
                  <a:pt x="106" y="55"/>
                  <a:pt x="106" y="55"/>
                </a:cubicBezTo>
                <a:cubicBezTo>
                  <a:pt x="107" y="55"/>
                  <a:pt x="107" y="56"/>
                  <a:pt x="108" y="56"/>
                </a:cubicBezTo>
                <a:cubicBezTo>
                  <a:pt x="119" y="81"/>
                  <a:pt x="119" y="81"/>
                  <a:pt x="119" y="81"/>
                </a:cubicBezTo>
                <a:cubicBezTo>
                  <a:pt x="119" y="82"/>
                  <a:pt x="118" y="83"/>
                  <a:pt x="117" y="83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1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251520" y="1609637"/>
            <a:ext cx="2089945" cy="1675347"/>
          </a:xfrm>
        </p:spPr>
        <p:txBody>
          <a:bodyPr/>
          <a:lstStyle>
            <a:lvl1pPr marL="0" indent="0" algn="l">
              <a:buFontTx/>
              <a:buNone/>
              <a:defRPr sz="3000" b="1">
                <a:ln w="10541" cmpd="sng">
                  <a:noFill/>
                  <a:prstDash val="solid"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0" indent="0" algn="l">
              <a:buFontTx/>
              <a:buNone/>
              <a:defRPr sz="220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1200150" indent="-285750">
              <a:buFontTx/>
              <a:buBlip>
                <a:blip r:embed="rId2"/>
              </a:buBlip>
              <a:defRPr>
                <a:solidFill>
                  <a:srgbClr val="FF0000"/>
                </a:solidFill>
              </a:defRPr>
            </a:lvl3pPr>
          </a:lstStyle>
          <a:p>
            <a:pPr lvl="0"/>
            <a:r>
              <a:rPr lang="zh-TW" altLang="en-US" dirty="0"/>
              <a:t>主標文字</a:t>
            </a:r>
          </a:p>
          <a:p>
            <a:pPr lvl="1"/>
            <a:r>
              <a:rPr lang="zh-TW" altLang="en-US" dirty="0"/>
              <a:t>副標文字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4" name="內容版面配置區 2"/>
          <p:cNvSpPr>
            <a:spLocks noGrp="1"/>
          </p:cNvSpPr>
          <p:nvPr>
            <p:ph idx="12" hasCustomPrompt="1"/>
          </p:nvPr>
        </p:nvSpPr>
        <p:spPr>
          <a:xfrm>
            <a:off x="6876256" y="1609637"/>
            <a:ext cx="2089945" cy="1675347"/>
          </a:xfrm>
        </p:spPr>
        <p:txBody>
          <a:bodyPr/>
          <a:lstStyle>
            <a:lvl1pPr marL="0" indent="0" algn="l">
              <a:buFontTx/>
              <a:buNone/>
              <a:defRPr sz="3000" b="1">
                <a:ln w="10541" cmpd="sng">
                  <a:noFill/>
                  <a:prstDash val="solid"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0" indent="0" algn="l">
              <a:buFontTx/>
              <a:buNone/>
              <a:defRPr sz="220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1200150" indent="-285750">
              <a:buFontTx/>
              <a:buBlip>
                <a:blip r:embed="rId2"/>
              </a:buBlip>
              <a:defRPr>
                <a:solidFill>
                  <a:srgbClr val="FF0000"/>
                </a:solidFill>
              </a:defRPr>
            </a:lvl3pPr>
          </a:lstStyle>
          <a:p>
            <a:pPr lvl="0"/>
            <a:r>
              <a:rPr lang="zh-TW" altLang="en-US" dirty="0"/>
              <a:t>主標文字</a:t>
            </a:r>
          </a:p>
          <a:p>
            <a:pPr lvl="1"/>
            <a:r>
              <a:rPr lang="zh-TW" altLang="en-US" dirty="0"/>
              <a:t>副標文字</a:t>
            </a:r>
          </a:p>
        </p:txBody>
      </p:sp>
      <p:sp>
        <p:nvSpPr>
          <p:cNvPr id="37" name="內容版面配置區 2"/>
          <p:cNvSpPr>
            <a:spLocks noGrp="1"/>
          </p:cNvSpPr>
          <p:nvPr>
            <p:ph idx="13" hasCustomPrompt="1"/>
          </p:nvPr>
        </p:nvSpPr>
        <p:spPr>
          <a:xfrm>
            <a:off x="251520" y="4231924"/>
            <a:ext cx="2089945" cy="1675347"/>
          </a:xfrm>
        </p:spPr>
        <p:txBody>
          <a:bodyPr/>
          <a:lstStyle>
            <a:lvl1pPr marL="0" indent="0" algn="l">
              <a:buFontTx/>
              <a:buNone/>
              <a:defRPr sz="3000" b="1">
                <a:ln w="10541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0" indent="0" algn="l">
              <a:buFontTx/>
              <a:buNone/>
              <a:defRPr sz="220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1200150" indent="-285750">
              <a:buFontTx/>
              <a:buBlip>
                <a:blip r:embed="rId2"/>
              </a:buBlip>
              <a:defRPr>
                <a:solidFill>
                  <a:srgbClr val="FF0000"/>
                </a:solidFill>
              </a:defRPr>
            </a:lvl3pPr>
          </a:lstStyle>
          <a:p>
            <a:pPr lvl="0"/>
            <a:r>
              <a:rPr lang="zh-TW" altLang="en-US" dirty="0"/>
              <a:t>主標文字</a:t>
            </a:r>
          </a:p>
          <a:p>
            <a:pPr lvl="1"/>
            <a:r>
              <a:rPr lang="zh-TW" altLang="en-US" dirty="0"/>
              <a:t>副標文字</a:t>
            </a:r>
          </a:p>
        </p:txBody>
      </p:sp>
      <p:sp>
        <p:nvSpPr>
          <p:cNvPr id="38" name="內容版面配置區 2"/>
          <p:cNvSpPr>
            <a:spLocks noGrp="1"/>
          </p:cNvSpPr>
          <p:nvPr>
            <p:ph idx="14" hasCustomPrompt="1"/>
          </p:nvPr>
        </p:nvSpPr>
        <p:spPr>
          <a:xfrm>
            <a:off x="6876256" y="4221088"/>
            <a:ext cx="2089945" cy="1675347"/>
          </a:xfrm>
        </p:spPr>
        <p:txBody>
          <a:bodyPr/>
          <a:lstStyle>
            <a:lvl1pPr marL="0" indent="0" algn="l">
              <a:buFontTx/>
              <a:buNone/>
              <a:defRPr sz="3000" b="1">
                <a:ln w="10541" cmpd="sng">
                  <a:noFill/>
                  <a:prstDash val="solid"/>
                </a:ln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0" indent="0" algn="l">
              <a:buFontTx/>
              <a:buNone/>
              <a:defRPr sz="220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1200150" indent="-285750">
              <a:buFontTx/>
              <a:buBlip>
                <a:blip r:embed="rId2"/>
              </a:buBlip>
              <a:defRPr>
                <a:solidFill>
                  <a:srgbClr val="FF0000"/>
                </a:solidFill>
              </a:defRPr>
            </a:lvl3pPr>
          </a:lstStyle>
          <a:p>
            <a:pPr lvl="0"/>
            <a:r>
              <a:rPr lang="zh-TW" altLang="en-US" dirty="0"/>
              <a:t>主標文字</a:t>
            </a:r>
          </a:p>
          <a:p>
            <a:pPr lvl="1"/>
            <a:r>
              <a:rPr lang="zh-TW" altLang="en-US" dirty="0"/>
              <a:t>副標文字</a:t>
            </a:r>
          </a:p>
        </p:txBody>
      </p:sp>
    </p:spTree>
    <p:extLst>
      <p:ext uri="{BB962C8B-B14F-4D97-AF65-F5344CB8AC3E}">
        <p14:creationId xmlns:p14="http://schemas.microsoft.com/office/powerpoint/2010/main" val="199775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7" grpId="0" animBg="1"/>
      <p:bldP spid="28" grpId="0" animBg="1"/>
      <p:bldP spid="29" grpId="0" animBg="1"/>
      <p:bldP spid="30" grpId="0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grpSp>
        <p:nvGrpSpPr>
          <p:cNvPr id="33" name="群組 32"/>
          <p:cNvGrpSpPr/>
          <p:nvPr userDrawn="1"/>
        </p:nvGrpSpPr>
        <p:grpSpPr>
          <a:xfrm>
            <a:off x="189974" y="1821577"/>
            <a:ext cx="3805962" cy="3191599"/>
            <a:chOff x="249475" y="1700810"/>
            <a:chExt cx="4694856" cy="3937004"/>
          </a:xfrm>
        </p:grpSpPr>
        <p:sp>
          <p:nvSpPr>
            <p:cNvPr id="5" name="Freeform 10"/>
            <p:cNvSpPr>
              <a:spLocks/>
            </p:cNvSpPr>
            <p:nvPr userDrawn="1"/>
          </p:nvSpPr>
          <p:spPr bwMode="auto">
            <a:xfrm>
              <a:off x="1836315" y="2237844"/>
              <a:ext cx="1495641" cy="455989"/>
            </a:xfrm>
            <a:custGeom>
              <a:avLst/>
              <a:gdLst>
                <a:gd name="T0" fmla="*/ 906 w 1640"/>
                <a:gd name="T1" fmla="*/ 3 h 500"/>
                <a:gd name="T2" fmla="*/ 1098 w 1640"/>
                <a:gd name="T3" fmla="*/ 33 h 500"/>
                <a:gd name="T4" fmla="*/ 1284 w 1640"/>
                <a:gd name="T5" fmla="*/ 94 h 500"/>
                <a:gd name="T6" fmla="*/ 1455 w 1640"/>
                <a:gd name="T7" fmla="*/ 183 h 500"/>
                <a:gd name="T8" fmla="*/ 1571 w 1640"/>
                <a:gd name="T9" fmla="*/ 200 h 500"/>
                <a:gd name="T10" fmla="*/ 1599 w 1640"/>
                <a:gd name="T11" fmla="*/ 189 h 500"/>
                <a:gd name="T12" fmla="*/ 1623 w 1640"/>
                <a:gd name="T13" fmla="*/ 205 h 500"/>
                <a:gd name="T14" fmla="*/ 1640 w 1640"/>
                <a:gd name="T15" fmla="*/ 439 h 500"/>
                <a:gd name="T16" fmla="*/ 1632 w 1640"/>
                <a:gd name="T17" fmla="*/ 464 h 500"/>
                <a:gd name="T18" fmla="*/ 1607 w 1640"/>
                <a:gd name="T19" fmla="*/ 476 h 500"/>
                <a:gd name="T20" fmla="*/ 1377 w 1640"/>
                <a:gd name="T21" fmla="*/ 472 h 500"/>
                <a:gd name="T22" fmla="*/ 1360 w 1640"/>
                <a:gd name="T23" fmla="*/ 448 h 500"/>
                <a:gd name="T24" fmla="*/ 1368 w 1640"/>
                <a:gd name="T25" fmla="*/ 418 h 500"/>
                <a:gd name="T26" fmla="*/ 1348 w 1640"/>
                <a:gd name="T27" fmla="*/ 326 h 500"/>
                <a:gd name="T28" fmla="*/ 1206 w 1640"/>
                <a:gd name="T29" fmla="*/ 255 h 500"/>
                <a:gd name="T30" fmla="*/ 1056 w 1640"/>
                <a:gd name="T31" fmla="*/ 205 h 500"/>
                <a:gd name="T32" fmla="*/ 874 w 1640"/>
                <a:gd name="T33" fmla="*/ 178 h 500"/>
                <a:gd name="T34" fmla="*/ 698 w 1640"/>
                <a:gd name="T35" fmla="*/ 189 h 500"/>
                <a:gd name="T36" fmla="*/ 529 w 1640"/>
                <a:gd name="T37" fmla="*/ 234 h 500"/>
                <a:gd name="T38" fmla="*/ 370 w 1640"/>
                <a:gd name="T39" fmla="*/ 311 h 500"/>
                <a:gd name="T40" fmla="*/ 222 w 1640"/>
                <a:gd name="T41" fmla="*/ 414 h 500"/>
                <a:gd name="T42" fmla="*/ 131 w 1640"/>
                <a:gd name="T43" fmla="*/ 490 h 500"/>
                <a:gd name="T44" fmla="*/ 86 w 1640"/>
                <a:gd name="T45" fmla="*/ 500 h 500"/>
                <a:gd name="T46" fmla="*/ 45 w 1640"/>
                <a:gd name="T47" fmla="*/ 484 h 500"/>
                <a:gd name="T48" fmla="*/ 14 w 1640"/>
                <a:gd name="T49" fmla="*/ 454 h 500"/>
                <a:gd name="T50" fmla="*/ 0 w 1640"/>
                <a:gd name="T51" fmla="*/ 414 h 500"/>
                <a:gd name="T52" fmla="*/ 11 w 1640"/>
                <a:gd name="T53" fmla="*/ 370 h 500"/>
                <a:gd name="T54" fmla="*/ 90 w 1640"/>
                <a:gd name="T55" fmla="*/ 294 h 500"/>
                <a:gd name="T56" fmla="*/ 223 w 1640"/>
                <a:gd name="T57" fmla="*/ 192 h 500"/>
                <a:gd name="T58" fmla="*/ 368 w 1640"/>
                <a:gd name="T59" fmla="*/ 108 h 500"/>
                <a:gd name="T60" fmla="*/ 525 w 1640"/>
                <a:gd name="T61" fmla="*/ 45 h 500"/>
                <a:gd name="T62" fmla="*/ 712 w 1640"/>
                <a:gd name="T63" fmla="*/ 6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0" h="500">
                  <a:moveTo>
                    <a:pt x="809" y="0"/>
                  </a:moveTo>
                  <a:lnTo>
                    <a:pt x="906" y="3"/>
                  </a:lnTo>
                  <a:lnTo>
                    <a:pt x="1003" y="14"/>
                  </a:lnTo>
                  <a:lnTo>
                    <a:pt x="1098" y="33"/>
                  </a:lnTo>
                  <a:lnTo>
                    <a:pt x="1192" y="60"/>
                  </a:lnTo>
                  <a:lnTo>
                    <a:pt x="1284" y="94"/>
                  </a:lnTo>
                  <a:lnTo>
                    <a:pt x="1371" y="134"/>
                  </a:lnTo>
                  <a:lnTo>
                    <a:pt x="1455" y="183"/>
                  </a:lnTo>
                  <a:lnTo>
                    <a:pt x="1535" y="239"/>
                  </a:lnTo>
                  <a:lnTo>
                    <a:pt x="1571" y="200"/>
                  </a:lnTo>
                  <a:lnTo>
                    <a:pt x="1584" y="191"/>
                  </a:lnTo>
                  <a:lnTo>
                    <a:pt x="1599" y="189"/>
                  </a:lnTo>
                  <a:lnTo>
                    <a:pt x="1612" y="194"/>
                  </a:lnTo>
                  <a:lnTo>
                    <a:pt x="1623" y="205"/>
                  </a:lnTo>
                  <a:lnTo>
                    <a:pt x="1627" y="220"/>
                  </a:lnTo>
                  <a:lnTo>
                    <a:pt x="1640" y="439"/>
                  </a:lnTo>
                  <a:lnTo>
                    <a:pt x="1638" y="453"/>
                  </a:lnTo>
                  <a:lnTo>
                    <a:pt x="1632" y="464"/>
                  </a:lnTo>
                  <a:lnTo>
                    <a:pt x="1621" y="473"/>
                  </a:lnTo>
                  <a:lnTo>
                    <a:pt x="1607" y="476"/>
                  </a:lnTo>
                  <a:lnTo>
                    <a:pt x="1393" y="476"/>
                  </a:lnTo>
                  <a:lnTo>
                    <a:pt x="1377" y="472"/>
                  </a:lnTo>
                  <a:lnTo>
                    <a:pt x="1366" y="462"/>
                  </a:lnTo>
                  <a:lnTo>
                    <a:pt x="1360" y="448"/>
                  </a:lnTo>
                  <a:lnTo>
                    <a:pt x="1360" y="433"/>
                  </a:lnTo>
                  <a:lnTo>
                    <a:pt x="1368" y="418"/>
                  </a:lnTo>
                  <a:lnTo>
                    <a:pt x="1413" y="369"/>
                  </a:lnTo>
                  <a:lnTo>
                    <a:pt x="1348" y="326"/>
                  </a:lnTo>
                  <a:lnTo>
                    <a:pt x="1279" y="289"/>
                  </a:lnTo>
                  <a:lnTo>
                    <a:pt x="1206" y="255"/>
                  </a:lnTo>
                  <a:lnTo>
                    <a:pt x="1132" y="228"/>
                  </a:lnTo>
                  <a:lnTo>
                    <a:pt x="1056" y="205"/>
                  </a:lnTo>
                  <a:lnTo>
                    <a:pt x="965" y="186"/>
                  </a:lnTo>
                  <a:lnTo>
                    <a:pt x="874" y="178"/>
                  </a:lnTo>
                  <a:lnTo>
                    <a:pt x="785" y="180"/>
                  </a:lnTo>
                  <a:lnTo>
                    <a:pt x="698" y="189"/>
                  </a:lnTo>
                  <a:lnTo>
                    <a:pt x="612" y="208"/>
                  </a:lnTo>
                  <a:lnTo>
                    <a:pt x="529" y="234"/>
                  </a:lnTo>
                  <a:lnTo>
                    <a:pt x="448" y="269"/>
                  </a:lnTo>
                  <a:lnTo>
                    <a:pt x="370" y="311"/>
                  </a:lnTo>
                  <a:lnTo>
                    <a:pt x="293" y="359"/>
                  </a:lnTo>
                  <a:lnTo>
                    <a:pt x="222" y="414"/>
                  </a:lnTo>
                  <a:lnTo>
                    <a:pt x="151" y="475"/>
                  </a:lnTo>
                  <a:lnTo>
                    <a:pt x="131" y="490"/>
                  </a:lnTo>
                  <a:lnTo>
                    <a:pt x="108" y="498"/>
                  </a:lnTo>
                  <a:lnTo>
                    <a:pt x="86" y="500"/>
                  </a:lnTo>
                  <a:lnTo>
                    <a:pt x="64" y="495"/>
                  </a:lnTo>
                  <a:lnTo>
                    <a:pt x="45" y="484"/>
                  </a:lnTo>
                  <a:lnTo>
                    <a:pt x="28" y="472"/>
                  </a:lnTo>
                  <a:lnTo>
                    <a:pt x="14" y="454"/>
                  </a:lnTo>
                  <a:lnTo>
                    <a:pt x="5" y="434"/>
                  </a:lnTo>
                  <a:lnTo>
                    <a:pt x="0" y="414"/>
                  </a:lnTo>
                  <a:lnTo>
                    <a:pt x="1" y="392"/>
                  </a:lnTo>
                  <a:lnTo>
                    <a:pt x="11" y="370"/>
                  </a:lnTo>
                  <a:lnTo>
                    <a:pt x="28" y="350"/>
                  </a:lnTo>
                  <a:lnTo>
                    <a:pt x="90" y="294"/>
                  </a:lnTo>
                  <a:lnTo>
                    <a:pt x="154" y="241"/>
                  </a:lnTo>
                  <a:lnTo>
                    <a:pt x="223" y="192"/>
                  </a:lnTo>
                  <a:lnTo>
                    <a:pt x="295" y="148"/>
                  </a:lnTo>
                  <a:lnTo>
                    <a:pt x="368" y="108"/>
                  </a:lnTo>
                  <a:lnTo>
                    <a:pt x="445" y="74"/>
                  </a:lnTo>
                  <a:lnTo>
                    <a:pt x="525" y="45"/>
                  </a:lnTo>
                  <a:lnTo>
                    <a:pt x="617" y="22"/>
                  </a:lnTo>
                  <a:lnTo>
                    <a:pt x="712" y="6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ru-RU" sz="1872"/>
            </a:p>
          </p:txBody>
        </p:sp>
        <p:sp>
          <p:nvSpPr>
            <p:cNvPr id="6" name="Freeform 11"/>
            <p:cNvSpPr>
              <a:spLocks/>
            </p:cNvSpPr>
            <p:nvPr userDrawn="1"/>
          </p:nvSpPr>
          <p:spPr bwMode="auto">
            <a:xfrm>
              <a:off x="1869146" y="4675678"/>
              <a:ext cx="1495641" cy="455076"/>
            </a:xfrm>
            <a:custGeom>
              <a:avLst/>
              <a:gdLst>
                <a:gd name="T0" fmla="*/ 1576 w 1640"/>
                <a:gd name="T1" fmla="*/ 5 h 499"/>
                <a:gd name="T2" fmla="*/ 1612 w 1640"/>
                <a:gd name="T3" fmla="*/ 28 h 499"/>
                <a:gd name="T4" fmla="*/ 1635 w 1640"/>
                <a:gd name="T5" fmla="*/ 66 h 499"/>
                <a:gd name="T6" fmla="*/ 1638 w 1640"/>
                <a:gd name="T7" fmla="*/ 108 h 499"/>
                <a:gd name="T8" fmla="*/ 1612 w 1640"/>
                <a:gd name="T9" fmla="*/ 150 h 499"/>
                <a:gd name="T10" fmla="*/ 1484 w 1640"/>
                <a:gd name="T11" fmla="*/ 259 h 499"/>
                <a:gd name="T12" fmla="*/ 1345 w 1640"/>
                <a:gd name="T13" fmla="*/ 351 h 499"/>
                <a:gd name="T14" fmla="*/ 1195 w 1640"/>
                <a:gd name="T15" fmla="*/ 426 h 499"/>
                <a:gd name="T16" fmla="*/ 1023 w 1640"/>
                <a:gd name="T17" fmla="*/ 478 h 499"/>
                <a:gd name="T18" fmla="*/ 831 w 1640"/>
                <a:gd name="T19" fmla="*/ 499 h 499"/>
                <a:gd name="T20" fmla="*/ 637 w 1640"/>
                <a:gd name="T21" fmla="*/ 485 h 499"/>
                <a:gd name="T22" fmla="*/ 448 w 1640"/>
                <a:gd name="T23" fmla="*/ 440 h 499"/>
                <a:gd name="T24" fmla="*/ 268 w 1640"/>
                <a:gd name="T25" fmla="*/ 365 h 499"/>
                <a:gd name="T26" fmla="*/ 104 w 1640"/>
                <a:gd name="T27" fmla="*/ 261 h 499"/>
                <a:gd name="T28" fmla="*/ 56 w 1640"/>
                <a:gd name="T29" fmla="*/ 309 h 499"/>
                <a:gd name="T30" fmla="*/ 28 w 1640"/>
                <a:gd name="T31" fmla="*/ 306 h 499"/>
                <a:gd name="T32" fmla="*/ 12 w 1640"/>
                <a:gd name="T33" fmla="*/ 279 h 499"/>
                <a:gd name="T34" fmla="*/ 1 w 1640"/>
                <a:gd name="T35" fmla="*/ 47 h 499"/>
                <a:gd name="T36" fmla="*/ 19 w 1640"/>
                <a:gd name="T37" fmla="*/ 27 h 499"/>
                <a:gd name="T38" fmla="*/ 247 w 1640"/>
                <a:gd name="T39" fmla="*/ 25 h 499"/>
                <a:gd name="T40" fmla="*/ 273 w 1640"/>
                <a:gd name="T41" fmla="*/ 37 h 499"/>
                <a:gd name="T42" fmla="*/ 279 w 1640"/>
                <a:gd name="T43" fmla="*/ 67 h 499"/>
                <a:gd name="T44" fmla="*/ 226 w 1640"/>
                <a:gd name="T45" fmla="*/ 131 h 499"/>
                <a:gd name="T46" fmla="*/ 361 w 1640"/>
                <a:gd name="T47" fmla="*/ 211 h 499"/>
                <a:gd name="T48" fmla="*/ 507 w 1640"/>
                <a:gd name="T49" fmla="*/ 272 h 499"/>
                <a:gd name="T50" fmla="*/ 674 w 1640"/>
                <a:gd name="T51" fmla="*/ 314 h 499"/>
                <a:gd name="T52" fmla="*/ 854 w 1640"/>
                <a:gd name="T53" fmla="*/ 320 h 499"/>
                <a:gd name="T54" fmla="*/ 1027 w 1640"/>
                <a:gd name="T55" fmla="*/ 292 h 499"/>
                <a:gd name="T56" fmla="*/ 1191 w 1640"/>
                <a:gd name="T57" fmla="*/ 231 h 499"/>
                <a:gd name="T58" fmla="*/ 1346 w 1640"/>
                <a:gd name="T59" fmla="*/ 140 h 499"/>
                <a:gd name="T60" fmla="*/ 1488 w 1640"/>
                <a:gd name="T61" fmla="*/ 25 h 499"/>
                <a:gd name="T62" fmla="*/ 1532 w 1640"/>
                <a:gd name="T63" fmla="*/ 2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0" h="499">
                  <a:moveTo>
                    <a:pt x="1554" y="0"/>
                  </a:moveTo>
                  <a:lnTo>
                    <a:pt x="1576" y="5"/>
                  </a:lnTo>
                  <a:lnTo>
                    <a:pt x="1594" y="16"/>
                  </a:lnTo>
                  <a:lnTo>
                    <a:pt x="1612" y="28"/>
                  </a:lnTo>
                  <a:lnTo>
                    <a:pt x="1626" y="45"/>
                  </a:lnTo>
                  <a:lnTo>
                    <a:pt x="1635" y="66"/>
                  </a:lnTo>
                  <a:lnTo>
                    <a:pt x="1640" y="86"/>
                  </a:lnTo>
                  <a:lnTo>
                    <a:pt x="1638" y="108"/>
                  </a:lnTo>
                  <a:lnTo>
                    <a:pt x="1629" y="130"/>
                  </a:lnTo>
                  <a:lnTo>
                    <a:pt x="1612" y="150"/>
                  </a:lnTo>
                  <a:lnTo>
                    <a:pt x="1549" y="206"/>
                  </a:lnTo>
                  <a:lnTo>
                    <a:pt x="1484" y="259"/>
                  </a:lnTo>
                  <a:lnTo>
                    <a:pt x="1416" y="307"/>
                  </a:lnTo>
                  <a:lnTo>
                    <a:pt x="1345" y="351"/>
                  </a:lnTo>
                  <a:lnTo>
                    <a:pt x="1271" y="392"/>
                  </a:lnTo>
                  <a:lnTo>
                    <a:pt x="1195" y="426"/>
                  </a:lnTo>
                  <a:lnTo>
                    <a:pt x="1115" y="454"/>
                  </a:lnTo>
                  <a:lnTo>
                    <a:pt x="1023" y="478"/>
                  </a:lnTo>
                  <a:lnTo>
                    <a:pt x="928" y="493"/>
                  </a:lnTo>
                  <a:lnTo>
                    <a:pt x="831" y="499"/>
                  </a:lnTo>
                  <a:lnTo>
                    <a:pt x="734" y="496"/>
                  </a:lnTo>
                  <a:lnTo>
                    <a:pt x="637" y="485"/>
                  </a:lnTo>
                  <a:lnTo>
                    <a:pt x="542" y="467"/>
                  </a:lnTo>
                  <a:lnTo>
                    <a:pt x="448" y="440"/>
                  </a:lnTo>
                  <a:lnTo>
                    <a:pt x="356" y="406"/>
                  </a:lnTo>
                  <a:lnTo>
                    <a:pt x="268" y="365"/>
                  </a:lnTo>
                  <a:lnTo>
                    <a:pt x="184" y="317"/>
                  </a:lnTo>
                  <a:lnTo>
                    <a:pt x="104" y="261"/>
                  </a:lnTo>
                  <a:lnTo>
                    <a:pt x="69" y="300"/>
                  </a:lnTo>
                  <a:lnTo>
                    <a:pt x="56" y="309"/>
                  </a:lnTo>
                  <a:lnTo>
                    <a:pt x="40" y="311"/>
                  </a:lnTo>
                  <a:lnTo>
                    <a:pt x="28" y="306"/>
                  </a:lnTo>
                  <a:lnTo>
                    <a:pt x="17" y="295"/>
                  </a:lnTo>
                  <a:lnTo>
                    <a:pt x="12" y="279"/>
                  </a:lnTo>
                  <a:lnTo>
                    <a:pt x="0" y="61"/>
                  </a:lnTo>
                  <a:lnTo>
                    <a:pt x="1" y="47"/>
                  </a:lnTo>
                  <a:lnTo>
                    <a:pt x="8" y="36"/>
                  </a:lnTo>
                  <a:lnTo>
                    <a:pt x="19" y="27"/>
                  </a:lnTo>
                  <a:lnTo>
                    <a:pt x="33" y="25"/>
                  </a:lnTo>
                  <a:lnTo>
                    <a:pt x="247" y="25"/>
                  </a:lnTo>
                  <a:lnTo>
                    <a:pt x="262" y="28"/>
                  </a:lnTo>
                  <a:lnTo>
                    <a:pt x="273" y="37"/>
                  </a:lnTo>
                  <a:lnTo>
                    <a:pt x="279" y="51"/>
                  </a:lnTo>
                  <a:lnTo>
                    <a:pt x="279" y="67"/>
                  </a:lnTo>
                  <a:lnTo>
                    <a:pt x="272" y="81"/>
                  </a:lnTo>
                  <a:lnTo>
                    <a:pt x="226" y="131"/>
                  </a:lnTo>
                  <a:lnTo>
                    <a:pt x="292" y="173"/>
                  </a:lnTo>
                  <a:lnTo>
                    <a:pt x="361" y="211"/>
                  </a:lnTo>
                  <a:lnTo>
                    <a:pt x="432" y="245"/>
                  </a:lnTo>
                  <a:lnTo>
                    <a:pt x="507" y="272"/>
                  </a:lnTo>
                  <a:lnTo>
                    <a:pt x="584" y="295"/>
                  </a:lnTo>
                  <a:lnTo>
                    <a:pt x="674" y="314"/>
                  </a:lnTo>
                  <a:lnTo>
                    <a:pt x="765" y="321"/>
                  </a:lnTo>
                  <a:lnTo>
                    <a:pt x="854" y="320"/>
                  </a:lnTo>
                  <a:lnTo>
                    <a:pt x="942" y="311"/>
                  </a:lnTo>
                  <a:lnTo>
                    <a:pt x="1027" y="292"/>
                  </a:lnTo>
                  <a:lnTo>
                    <a:pt x="1110" y="265"/>
                  </a:lnTo>
                  <a:lnTo>
                    <a:pt x="1191" y="231"/>
                  </a:lnTo>
                  <a:lnTo>
                    <a:pt x="1270" y="189"/>
                  </a:lnTo>
                  <a:lnTo>
                    <a:pt x="1346" y="140"/>
                  </a:lnTo>
                  <a:lnTo>
                    <a:pt x="1418" y="86"/>
                  </a:lnTo>
                  <a:lnTo>
                    <a:pt x="1488" y="25"/>
                  </a:lnTo>
                  <a:lnTo>
                    <a:pt x="1509" y="9"/>
                  </a:lnTo>
                  <a:lnTo>
                    <a:pt x="1532" y="2"/>
                  </a:lnTo>
                  <a:lnTo>
                    <a:pt x="155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ru-RU" sz="1872"/>
            </a:p>
          </p:txBody>
        </p:sp>
        <p:sp>
          <p:nvSpPr>
            <p:cNvPr id="7" name="Freeform 7"/>
            <p:cNvSpPr>
              <a:spLocks noEditPoints="1"/>
            </p:cNvSpPr>
            <p:nvPr userDrawn="1"/>
          </p:nvSpPr>
          <p:spPr bwMode="auto">
            <a:xfrm>
              <a:off x="2698133" y="1705370"/>
              <a:ext cx="2244377" cy="1894176"/>
            </a:xfrm>
            <a:custGeom>
              <a:avLst/>
              <a:gdLst>
                <a:gd name="T0" fmla="*/ 300 w 2461"/>
                <a:gd name="T1" fmla="*/ 1354 h 2077"/>
                <a:gd name="T2" fmla="*/ 176 w 2461"/>
                <a:gd name="T3" fmla="*/ 1442 h 2077"/>
                <a:gd name="T4" fmla="*/ 111 w 2461"/>
                <a:gd name="T5" fmla="*/ 1579 h 2077"/>
                <a:gd name="T6" fmla="*/ 123 w 2461"/>
                <a:gd name="T7" fmla="*/ 1735 h 2077"/>
                <a:gd name="T8" fmla="*/ 209 w 2461"/>
                <a:gd name="T9" fmla="*/ 1860 h 2077"/>
                <a:gd name="T10" fmla="*/ 346 w 2461"/>
                <a:gd name="T11" fmla="*/ 1926 h 2077"/>
                <a:gd name="T12" fmla="*/ 503 w 2461"/>
                <a:gd name="T13" fmla="*/ 1913 h 2077"/>
                <a:gd name="T14" fmla="*/ 626 w 2461"/>
                <a:gd name="T15" fmla="*/ 1826 h 2077"/>
                <a:gd name="T16" fmla="*/ 692 w 2461"/>
                <a:gd name="T17" fmla="*/ 1688 h 2077"/>
                <a:gd name="T18" fmla="*/ 679 w 2461"/>
                <a:gd name="T19" fmla="*/ 1531 h 2077"/>
                <a:gd name="T20" fmla="*/ 593 w 2461"/>
                <a:gd name="T21" fmla="*/ 1408 h 2077"/>
                <a:gd name="T22" fmla="*/ 456 w 2461"/>
                <a:gd name="T23" fmla="*/ 1342 h 2077"/>
                <a:gd name="T24" fmla="*/ 1699 w 2461"/>
                <a:gd name="T25" fmla="*/ 3 h 2077"/>
                <a:gd name="T26" fmla="*/ 2330 w 2461"/>
                <a:gd name="T27" fmla="*/ 354 h 2077"/>
                <a:gd name="T28" fmla="*/ 2427 w 2461"/>
                <a:gd name="T29" fmla="*/ 451 h 2077"/>
                <a:gd name="T30" fmla="*/ 2461 w 2461"/>
                <a:gd name="T31" fmla="*/ 580 h 2077"/>
                <a:gd name="T32" fmla="*/ 2441 w 2461"/>
                <a:gd name="T33" fmla="*/ 1305 h 2077"/>
                <a:gd name="T34" fmla="*/ 2361 w 2461"/>
                <a:gd name="T35" fmla="*/ 1414 h 2077"/>
                <a:gd name="T36" fmla="*/ 1732 w 2461"/>
                <a:gd name="T37" fmla="*/ 1774 h 2077"/>
                <a:gd name="T38" fmla="*/ 1599 w 2461"/>
                <a:gd name="T39" fmla="*/ 1785 h 2077"/>
                <a:gd name="T40" fmla="*/ 979 w 2461"/>
                <a:gd name="T41" fmla="*/ 1442 h 2077"/>
                <a:gd name="T42" fmla="*/ 885 w 2461"/>
                <a:gd name="T43" fmla="*/ 1445 h 2077"/>
                <a:gd name="T44" fmla="*/ 831 w 2461"/>
                <a:gd name="T45" fmla="*/ 1482 h 2077"/>
                <a:gd name="T46" fmla="*/ 804 w 2461"/>
                <a:gd name="T47" fmla="*/ 1528 h 2077"/>
                <a:gd name="T48" fmla="*/ 796 w 2461"/>
                <a:gd name="T49" fmla="*/ 1557 h 2077"/>
                <a:gd name="T50" fmla="*/ 792 w 2461"/>
                <a:gd name="T51" fmla="*/ 1820 h 2077"/>
                <a:gd name="T52" fmla="*/ 754 w 2461"/>
                <a:gd name="T53" fmla="*/ 1888 h 2077"/>
                <a:gd name="T54" fmla="*/ 431 w 2461"/>
                <a:gd name="T55" fmla="*/ 2072 h 2077"/>
                <a:gd name="T56" fmla="*/ 334 w 2461"/>
                <a:gd name="T57" fmla="*/ 2060 h 2077"/>
                <a:gd name="T58" fmla="*/ 25 w 2461"/>
                <a:gd name="T59" fmla="*/ 1865 h 2077"/>
                <a:gd name="T60" fmla="*/ 0 w 2461"/>
                <a:gd name="T61" fmla="*/ 1788 h 2077"/>
                <a:gd name="T62" fmla="*/ 14 w 2461"/>
                <a:gd name="T63" fmla="*/ 1422 h 2077"/>
                <a:gd name="T64" fmla="*/ 67 w 2461"/>
                <a:gd name="T65" fmla="*/ 1364 h 2077"/>
                <a:gd name="T66" fmla="*/ 403 w 2461"/>
                <a:gd name="T67" fmla="*/ 1191 h 2077"/>
                <a:gd name="T68" fmla="*/ 664 w 2461"/>
                <a:gd name="T69" fmla="*/ 1320 h 2077"/>
                <a:gd name="T70" fmla="*/ 681 w 2461"/>
                <a:gd name="T71" fmla="*/ 1326 h 2077"/>
                <a:gd name="T72" fmla="*/ 724 w 2461"/>
                <a:gd name="T73" fmla="*/ 1336 h 2077"/>
                <a:gd name="T74" fmla="*/ 776 w 2461"/>
                <a:gd name="T75" fmla="*/ 1331 h 2077"/>
                <a:gd name="T76" fmla="*/ 824 w 2461"/>
                <a:gd name="T77" fmla="*/ 1294 h 2077"/>
                <a:gd name="T78" fmla="*/ 851 w 2461"/>
                <a:gd name="T79" fmla="*/ 1208 h 2077"/>
                <a:gd name="T80" fmla="*/ 865 w 2461"/>
                <a:gd name="T81" fmla="*/ 496 h 2077"/>
                <a:gd name="T82" fmla="*/ 920 w 2461"/>
                <a:gd name="T83" fmla="*/ 396 h 2077"/>
                <a:gd name="T84" fmla="*/ 1524 w 2461"/>
                <a:gd name="T85" fmla="*/ 34 h 2077"/>
                <a:gd name="T86" fmla="*/ 1654 w 2461"/>
                <a:gd name="T87" fmla="*/ 0 h 2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61" h="2077">
                  <a:moveTo>
                    <a:pt x="403" y="1337"/>
                  </a:moveTo>
                  <a:lnTo>
                    <a:pt x="350" y="1342"/>
                  </a:lnTo>
                  <a:lnTo>
                    <a:pt x="300" y="1354"/>
                  </a:lnTo>
                  <a:lnTo>
                    <a:pt x="253" y="1376"/>
                  </a:lnTo>
                  <a:lnTo>
                    <a:pt x="212" y="1406"/>
                  </a:lnTo>
                  <a:lnTo>
                    <a:pt x="176" y="1442"/>
                  </a:lnTo>
                  <a:lnTo>
                    <a:pt x="147" y="1482"/>
                  </a:lnTo>
                  <a:lnTo>
                    <a:pt x="125" y="1529"/>
                  </a:lnTo>
                  <a:lnTo>
                    <a:pt x="111" y="1579"/>
                  </a:lnTo>
                  <a:lnTo>
                    <a:pt x="104" y="1632"/>
                  </a:lnTo>
                  <a:lnTo>
                    <a:pt x="109" y="1685"/>
                  </a:lnTo>
                  <a:lnTo>
                    <a:pt x="123" y="1735"/>
                  </a:lnTo>
                  <a:lnTo>
                    <a:pt x="145" y="1782"/>
                  </a:lnTo>
                  <a:lnTo>
                    <a:pt x="173" y="1824"/>
                  </a:lnTo>
                  <a:lnTo>
                    <a:pt x="209" y="1860"/>
                  </a:lnTo>
                  <a:lnTo>
                    <a:pt x="250" y="1890"/>
                  </a:lnTo>
                  <a:lnTo>
                    <a:pt x="297" y="1912"/>
                  </a:lnTo>
                  <a:lnTo>
                    <a:pt x="346" y="1926"/>
                  </a:lnTo>
                  <a:lnTo>
                    <a:pt x="400" y="1930"/>
                  </a:lnTo>
                  <a:lnTo>
                    <a:pt x="453" y="1926"/>
                  </a:lnTo>
                  <a:lnTo>
                    <a:pt x="503" y="1913"/>
                  </a:lnTo>
                  <a:lnTo>
                    <a:pt x="550" y="1891"/>
                  </a:lnTo>
                  <a:lnTo>
                    <a:pt x="590" y="1862"/>
                  </a:lnTo>
                  <a:lnTo>
                    <a:pt x="626" y="1826"/>
                  </a:lnTo>
                  <a:lnTo>
                    <a:pt x="656" y="1785"/>
                  </a:lnTo>
                  <a:lnTo>
                    <a:pt x="678" y="1738"/>
                  </a:lnTo>
                  <a:lnTo>
                    <a:pt x="692" y="1688"/>
                  </a:lnTo>
                  <a:lnTo>
                    <a:pt x="696" y="1635"/>
                  </a:lnTo>
                  <a:lnTo>
                    <a:pt x="693" y="1582"/>
                  </a:lnTo>
                  <a:lnTo>
                    <a:pt x="679" y="1531"/>
                  </a:lnTo>
                  <a:lnTo>
                    <a:pt x="657" y="1486"/>
                  </a:lnTo>
                  <a:lnTo>
                    <a:pt x="629" y="1443"/>
                  </a:lnTo>
                  <a:lnTo>
                    <a:pt x="593" y="1408"/>
                  </a:lnTo>
                  <a:lnTo>
                    <a:pt x="553" y="1378"/>
                  </a:lnTo>
                  <a:lnTo>
                    <a:pt x="506" y="1356"/>
                  </a:lnTo>
                  <a:lnTo>
                    <a:pt x="456" y="1342"/>
                  </a:lnTo>
                  <a:lnTo>
                    <a:pt x="403" y="1337"/>
                  </a:lnTo>
                  <a:close/>
                  <a:moveTo>
                    <a:pt x="1654" y="0"/>
                  </a:moveTo>
                  <a:lnTo>
                    <a:pt x="1699" y="3"/>
                  </a:lnTo>
                  <a:lnTo>
                    <a:pt x="1743" y="15"/>
                  </a:lnTo>
                  <a:lnTo>
                    <a:pt x="1783" y="34"/>
                  </a:lnTo>
                  <a:lnTo>
                    <a:pt x="2330" y="354"/>
                  </a:lnTo>
                  <a:lnTo>
                    <a:pt x="2367" y="381"/>
                  </a:lnTo>
                  <a:lnTo>
                    <a:pt x="2400" y="413"/>
                  </a:lnTo>
                  <a:lnTo>
                    <a:pt x="2427" y="451"/>
                  </a:lnTo>
                  <a:lnTo>
                    <a:pt x="2446" y="491"/>
                  </a:lnTo>
                  <a:lnTo>
                    <a:pt x="2458" y="535"/>
                  </a:lnTo>
                  <a:lnTo>
                    <a:pt x="2461" y="580"/>
                  </a:lnTo>
                  <a:lnTo>
                    <a:pt x="2458" y="1216"/>
                  </a:lnTo>
                  <a:lnTo>
                    <a:pt x="2453" y="1261"/>
                  </a:lnTo>
                  <a:lnTo>
                    <a:pt x="2441" y="1305"/>
                  </a:lnTo>
                  <a:lnTo>
                    <a:pt x="2421" y="1345"/>
                  </a:lnTo>
                  <a:lnTo>
                    <a:pt x="2394" y="1383"/>
                  </a:lnTo>
                  <a:lnTo>
                    <a:pt x="2361" y="1414"/>
                  </a:lnTo>
                  <a:lnTo>
                    <a:pt x="2324" y="1440"/>
                  </a:lnTo>
                  <a:lnTo>
                    <a:pt x="1774" y="1754"/>
                  </a:lnTo>
                  <a:lnTo>
                    <a:pt x="1732" y="1774"/>
                  </a:lnTo>
                  <a:lnTo>
                    <a:pt x="1688" y="1785"/>
                  </a:lnTo>
                  <a:lnTo>
                    <a:pt x="1643" y="1788"/>
                  </a:lnTo>
                  <a:lnTo>
                    <a:pt x="1599" y="1785"/>
                  </a:lnTo>
                  <a:lnTo>
                    <a:pt x="1554" y="1773"/>
                  </a:lnTo>
                  <a:lnTo>
                    <a:pt x="1513" y="1752"/>
                  </a:lnTo>
                  <a:lnTo>
                    <a:pt x="979" y="1442"/>
                  </a:lnTo>
                  <a:lnTo>
                    <a:pt x="943" y="1437"/>
                  </a:lnTo>
                  <a:lnTo>
                    <a:pt x="912" y="1439"/>
                  </a:lnTo>
                  <a:lnTo>
                    <a:pt x="885" y="1445"/>
                  </a:lnTo>
                  <a:lnTo>
                    <a:pt x="863" y="1454"/>
                  </a:lnTo>
                  <a:lnTo>
                    <a:pt x="845" y="1467"/>
                  </a:lnTo>
                  <a:lnTo>
                    <a:pt x="831" y="1482"/>
                  </a:lnTo>
                  <a:lnTo>
                    <a:pt x="820" y="1498"/>
                  </a:lnTo>
                  <a:lnTo>
                    <a:pt x="810" y="1514"/>
                  </a:lnTo>
                  <a:lnTo>
                    <a:pt x="804" y="1528"/>
                  </a:lnTo>
                  <a:lnTo>
                    <a:pt x="799" y="1540"/>
                  </a:lnTo>
                  <a:lnTo>
                    <a:pt x="798" y="1551"/>
                  </a:lnTo>
                  <a:lnTo>
                    <a:pt x="796" y="1557"/>
                  </a:lnTo>
                  <a:lnTo>
                    <a:pt x="796" y="1560"/>
                  </a:lnTo>
                  <a:lnTo>
                    <a:pt x="795" y="1793"/>
                  </a:lnTo>
                  <a:lnTo>
                    <a:pt x="792" y="1820"/>
                  </a:lnTo>
                  <a:lnTo>
                    <a:pt x="784" y="1846"/>
                  </a:lnTo>
                  <a:lnTo>
                    <a:pt x="771" y="1868"/>
                  </a:lnTo>
                  <a:lnTo>
                    <a:pt x="754" y="1888"/>
                  </a:lnTo>
                  <a:lnTo>
                    <a:pt x="732" y="1904"/>
                  </a:lnTo>
                  <a:lnTo>
                    <a:pt x="462" y="2060"/>
                  </a:lnTo>
                  <a:lnTo>
                    <a:pt x="431" y="2072"/>
                  </a:lnTo>
                  <a:lnTo>
                    <a:pt x="398" y="2077"/>
                  </a:lnTo>
                  <a:lnTo>
                    <a:pt x="365" y="2072"/>
                  </a:lnTo>
                  <a:lnTo>
                    <a:pt x="334" y="2060"/>
                  </a:lnTo>
                  <a:lnTo>
                    <a:pt x="64" y="1901"/>
                  </a:lnTo>
                  <a:lnTo>
                    <a:pt x="42" y="1885"/>
                  </a:lnTo>
                  <a:lnTo>
                    <a:pt x="25" y="1865"/>
                  </a:lnTo>
                  <a:lnTo>
                    <a:pt x="11" y="1841"/>
                  </a:lnTo>
                  <a:lnTo>
                    <a:pt x="3" y="1816"/>
                  </a:lnTo>
                  <a:lnTo>
                    <a:pt x="0" y="1788"/>
                  </a:lnTo>
                  <a:lnTo>
                    <a:pt x="1" y="1475"/>
                  </a:lnTo>
                  <a:lnTo>
                    <a:pt x="4" y="1448"/>
                  </a:lnTo>
                  <a:lnTo>
                    <a:pt x="14" y="1422"/>
                  </a:lnTo>
                  <a:lnTo>
                    <a:pt x="26" y="1400"/>
                  </a:lnTo>
                  <a:lnTo>
                    <a:pt x="45" y="1379"/>
                  </a:lnTo>
                  <a:lnTo>
                    <a:pt x="67" y="1364"/>
                  </a:lnTo>
                  <a:lnTo>
                    <a:pt x="339" y="1208"/>
                  </a:lnTo>
                  <a:lnTo>
                    <a:pt x="370" y="1195"/>
                  </a:lnTo>
                  <a:lnTo>
                    <a:pt x="403" y="1191"/>
                  </a:lnTo>
                  <a:lnTo>
                    <a:pt x="437" y="1195"/>
                  </a:lnTo>
                  <a:lnTo>
                    <a:pt x="468" y="1208"/>
                  </a:lnTo>
                  <a:lnTo>
                    <a:pt x="664" y="1320"/>
                  </a:lnTo>
                  <a:lnTo>
                    <a:pt x="665" y="1320"/>
                  </a:lnTo>
                  <a:lnTo>
                    <a:pt x="671" y="1323"/>
                  </a:lnTo>
                  <a:lnTo>
                    <a:pt x="681" y="1326"/>
                  </a:lnTo>
                  <a:lnTo>
                    <a:pt x="693" y="1331"/>
                  </a:lnTo>
                  <a:lnTo>
                    <a:pt x="707" y="1334"/>
                  </a:lnTo>
                  <a:lnTo>
                    <a:pt x="724" y="1336"/>
                  </a:lnTo>
                  <a:lnTo>
                    <a:pt x="742" y="1337"/>
                  </a:lnTo>
                  <a:lnTo>
                    <a:pt x="759" y="1334"/>
                  </a:lnTo>
                  <a:lnTo>
                    <a:pt x="776" y="1331"/>
                  </a:lnTo>
                  <a:lnTo>
                    <a:pt x="793" y="1322"/>
                  </a:lnTo>
                  <a:lnTo>
                    <a:pt x="810" y="1311"/>
                  </a:lnTo>
                  <a:lnTo>
                    <a:pt x="824" y="1294"/>
                  </a:lnTo>
                  <a:lnTo>
                    <a:pt x="835" y="1270"/>
                  </a:lnTo>
                  <a:lnTo>
                    <a:pt x="845" y="1242"/>
                  </a:lnTo>
                  <a:lnTo>
                    <a:pt x="851" y="1208"/>
                  </a:lnTo>
                  <a:lnTo>
                    <a:pt x="854" y="573"/>
                  </a:lnTo>
                  <a:lnTo>
                    <a:pt x="857" y="534"/>
                  </a:lnTo>
                  <a:lnTo>
                    <a:pt x="865" y="496"/>
                  </a:lnTo>
                  <a:lnTo>
                    <a:pt x="879" y="460"/>
                  </a:lnTo>
                  <a:lnTo>
                    <a:pt x="896" y="426"/>
                  </a:lnTo>
                  <a:lnTo>
                    <a:pt x="920" y="396"/>
                  </a:lnTo>
                  <a:lnTo>
                    <a:pt x="948" y="370"/>
                  </a:lnTo>
                  <a:lnTo>
                    <a:pt x="979" y="348"/>
                  </a:lnTo>
                  <a:lnTo>
                    <a:pt x="1524" y="34"/>
                  </a:lnTo>
                  <a:lnTo>
                    <a:pt x="1566" y="14"/>
                  </a:lnTo>
                  <a:lnTo>
                    <a:pt x="1610" y="3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rgbClr val="FF6600"/>
            </a:solidFill>
            <a:ln w="9525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" name="TextBox 47"/>
            <p:cNvSpPr txBox="1"/>
            <p:nvPr userDrawn="1"/>
          </p:nvSpPr>
          <p:spPr>
            <a:xfrm>
              <a:off x="2698132" y="2855543"/>
              <a:ext cx="745627" cy="58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6600"/>
                  </a:solidFill>
                  <a:latin typeface="Candara" panose="020E0502030303020204" pitchFamily="34" charset="0"/>
                  <a:ea typeface="Roboto Light" panose="02000000000000000000" pitchFamily="2" charset="0"/>
                </a:rPr>
                <a:t>2</a:t>
              </a:r>
              <a:endParaRPr lang="ru-RU" sz="3200" dirty="0">
                <a:solidFill>
                  <a:srgbClr val="FF6600"/>
                </a:solidFill>
                <a:latin typeface="Candara" panose="020E0502030303020204" pitchFamily="34" charset="0"/>
                <a:ea typeface="Roboto Light" panose="02000000000000000000" pitchFamily="2" charset="0"/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249475" y="1700810"/>
              <a:ext cx="2244376" cy="1906031"/>
            </a:xfrm>
            <a:custGeom>
              <a:avLst/>
              <a:gdLst>
                <a:gd name="T0" fmla="*/ 1957 w 2461"/>
                <a:gd name="T1" fmla="*/ 1367 h 2090"/>
                <a:gd name="T2" fmla="*/ 1834 w 2461"/>
                <a:gd name="T3" fmla="*/ 1455 h 2090"/>
                <a:gd name="T4" fmla="*/ 1766 w 2461"/>
                <a:gd name="T5" fmla="*/ 1592 h 2090"/>
                <a:gd name="T6" fmla="*/ 1780 w 2461"/>
                <a:gd name="T7" fmla="*/ 1748 h 2090"/>
                <a:gd name="T8" fmla="*/ 1866 w 2461"/>
                <a:gd name="T9" fmla="*/ 1873 h 2090"/>
                <a:gd name="T10" fmla="*/ 2004 w 2461"/>
                <a:gd name="T11" fmla="*/ 1939 h 2090"/>
                <a:gd name="T12" fmla="*/ 2162 w 2461"/>
                <a:gd name="T13" fmla="*/ 1926 h 2090"/>
                <a:gd name="T14" fmla="*/ 2285 w 2461"/>
                <a:gd name="T15" fmla="*/ 1839 h 2090"/>
                <a:gd name="T16" fmla="*/ 2351 w 2461"/>
                <a:gd name="T17" fmla="*/ 1701 h 2090"/>
                <a:gd name="T18" fmla="*/ 2338 w 2461"/>
                <a:gd name="T19" fmla="*/ 1544 h 2090"/>
                <a:gd name="T20" fmla="*/ 2252 w 2461"/>
                <a:gd name="T21" fmla="*/ 1420 h 2090"/>
                <a:gd name="T22" fmla="*/ 2115 w 2461"/>
                <a:gd name="T23" fmla="*/ 1355 h 2090"/>
                <a:gd name="T24" fmla="*/ 864 w 2461"/>
                <a:gd name="T25" fmla="*/ 3 h 2090"/>
                <a:gd name="T26" fmla="*/ 1492 w 2461"/>
                <a:gd name="T27" fmla="*/ 354 h 2090"/>
                <a:gd name="T28" fmla="*/ 1574 w 2461"/>
                <a:gd name="T29" fmla="*/ 434 h 2090"/>
                <a:gd name="T30" fmla="*/ 1613 w 2461"/>
                <a:gd name="T31" fmla="*/ 542 h 2090"/>
                <a:gd name="T32" fmla="*/ 1618 w 2461"/>
                <a:gd name="T33" fmla="*/ 1250 h 2090"/>
                <a:gd name="T34" fmla="*/ 1652 w 2461"/>
                <a:gd name="T35" fmla="*/ 1319 h 2090"/>
                <a:gd name="T36" fmla="*/ 1704 w 2461"/>
                <a:gd name="T37" fmla="*/ 1344 h 2090"/>
                <a:gd name="T38" fmla="*/ 1754 w 2461"/>
                <a:gd name="T39" fmla="*/ 1344 h 2090"/>
                <a:gd name="T40" fmla="*/ 1791 w 2461"/>
                <a:gd name="T41" fmla="*/ 1333 h 2090"/>
                <a:gd name="T42" fmla="*/ 1996 w 2461"/>
                <a:gd name="T43" fmla="*/ 1221 h 2090"/>
                <a:gd name="T44" fmla="*/ 2094 w 2461"/>
                <a:gd name="T45" fmla="*/ 1208 h 2090"/>
                <a:gd name="T46" fmla="*/ 2419 w 2461"/>
                <a:gd name="T47" fmla="*/ 1395 h 2090"/>
                <a:gd name="T48" fmla="*/ 2458 w 2461"/>
                <a:gd name="T49" fmla="*/ 1464 h 2090"/>
                <a:gd name="T50" fmla="*/ 2457 w 2461"/>
                <a:gd name="T51" fmla="*/ 1832 h 2090"/>
                <a:gd name="T52" fmla="*/ 2416 w 2461"/>
                <a:gd name="T53" fmla="*/ 1901 h 2090"/>
                <a:gd name="T54" fmla="*/ 2090 w 2461"/>
                <a:gd name="T55" fmla="*/ 2085 h 2090"/>
                <a:gd name="T56" fmla="*/ 1993 w 2461"/>
                <a:gd name="T57" fmla="*/ 2071 h 2090"/>
                <a:gd name="T58" fmla="*/ 1685 w 2461"/>
                <a:gd name="T59" fmla="*/ 1878 h 2090"/>
                <a:gd name="T60" fmla="*/ 1663 w 2461"/>
                <a:gd name="T61" fmla="*/ 1801 h 2090"/>
                <a:gd name="T62" fmla="*/ 1662 w 2461"/>
                <a:gd name="T63" fmla="*/ 1559 h 2090"/>
                <a:gd name="T64" fmla="*/ 1649 w 2461"/>
                <a:gd name="T65" fmla="*/ 1522 h 2090"/>
                <a:gd name="T66" fmla="*/ 1615 w 2461"/>
                <a:gd name="T67" fmla="*/ 1477 h 2090"/>
                <a:gd name="T68" fmla="*/ 1548 w 2461"/>
                <a:gd name="T69" fmla="*/ 1447 h 2090"/>
                <a:gd name="T70" fmla="*/ 943 w 2461"/>
                <a:gd name="T71" fmla="*/ 1754 h 2090"/>
                <a:gd name="T72" fmla="*/ 811 w 2461"/>
                <a:gd name="T73" fmla="*/ 1789 h 2090"/>
                <a:gd name="T74" fmla="*/ 679 w 2461"/>
                <a:gd name="T75" fmla="*/ 1753 h 2090"/>
                <a:gd name="T76" fmla="*/ 62 w 2461"/>
                <a:gd name="T77" fmla="*/ 1375 h 2090"/>
                <a:gd name="T78" fmla="*/ 5 w 2461"/>
                <a:gd name="T79" fmla="*/ 1253 h 2090"/>
                <a:gd name="T80" fmla="*/ 8 w 2461"/>
                <a:gd name="T81" fmla="*/ 528 h 2090"/>
                <a:gd name="T82" fmla="*/ 67 w 2461"/>
                <a:gd name="T83" fmla="*/ 406 h 2090"/>
                <a:gd name="T84" fmla="*/ 689 w 2461"/>
                <a:gd name="T85" fmla="*/ 34 h 2090"/>
                <a:gd name="T86" fmla="*/ 818 w 2461"/>
                <a:gd name="T87" fmla="*/ 0 h 2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61" h="2090">
                  <a:moveTo>
                    <a:pt x="2060" y="1350"/>
                  </a:moveTo>
                  <a:lnTo>
                    <a:pt x="2007" y="1355"/>
                  </a:lnTo>
                  <a:lnTo>
                    <a:pt x="1957" y="1367"/>
                  </a:lnTo>
                  <a:lnTo>
                    <a:pt x="1910" y="1389"/>
                  </a:lnTo>
                  <a:lnTo>
                    <a:pt x="1869" y="1419"/>
                  </a:lnTo>
                  <a:lnTo>
                    <a:pt x="1834" y="1455"/>
                  </a:lnTo>
                  <a:lnTo>
                    <a:pt x="1804" y="1495"/>
                  </a:lnTo>
                  <a:lnTo>
                    <a:pt x="1780" y="1542"/>
                  </a:lnTo>
                  <a:lnTo>
                    <a:pt x="1766" y="1592"/>
                  </a:lnTo>
                  <a:lnTo>
                    <a:pt x="1762" y="1645"/>
                  </a:lnTo>
                  <a:lnTo>
                    <a:pt x="1766" y="1698"/>
                  </a:lnTo>
                  <a:lnTo>
                    <a:pt x="1780" y="1748"/>
                  </a:lnTo>
                  <a:lnTo>
                    <a:pt x="1802" y="1795"/>
                  </a:lnTo>
                  <a:lnTo>
                    <a:pt x="1830" y="1837"/>
                  </a:lnTo>
                  <a:lnTo>
                    <a:pt x="1866" y="1873"/>
                  </a:lnTo>
                  <a:lnTo>
                    <a:pt x="1909" y="1903"/>
                  </a:lnTo>
                  <a:lnTo>
                    <a:pt x="1954" y="1924"/>
                  </a:lnTo>
                  <a:lnTo>
                    <a:pt x="2004" y="1939"/>
                  </a:lnTo>
                  <a:lnTo>
                    <a:pt x="2057" y="1943"/>
                  </a:lnTo>
                  <a:lnTo>
                    <a:pt x="2112" y="1939"/>
                  </a:lnTo>
                  <a:lnTo>
                    <a:pt x="2162" y="1926"/>
                  </a:lnTo>
                  <a:lnTo>
                    <a:pt x="2208" y="1904"/>
                  </a:lnTo>
                  <a:lnTo>
                    <a:pt x="2249" y="1875"/>
                  </a:lnTo>
                  <a:lnTo>
                    <a:pt x="2285" y="1839"/>
                  </a:lnTo>
                  <a:lnTo>
                    <a:pt x="2315" y="1798"/>
                  </a:lnTo>
                  <a:lnTo>
                    <a:pt x="2336" y="1751"/>
                  </a:lnTo>
                  <a:lnTo>
                    <a:pt x="2351" y="1701"/>
                  </a:lnTo>
                  <a:lnTo>
                    <a:pt x="2357" y="1648"/>
                  </a:lnTo>
                  <a:lnTo>
                    <a:pt x="2352" y="1595"/>
                  </a:lnTo>
                  <a:lnTo>
                    <a:pt x="2338" y="1544"/>
                  </a:lnTo>
                  <a:lnTo>
                    <a:pt x="2316" y="1498"/>
                  </a:lnTo>
                  <a:lnTo>
                    <a:pt x="2288" y="1456"/>
                  </a:lnTo>
                  <a:lnTo>
                    <a:pt x="2252" y="1420"/>
                  </a:lnTo>
                  <a:lnTo>
                    <a:pt x="2210" y="1391"/>
                  </a:lnTo>
                  <a:lnTo>
                    <a:pt x="2165" y="1369"/>
                  </a:lnTo>
                  <a:lnTo>
                    <a:pt x="2115" y="1355"/>
                  </a:lnTo>
                  <a:lnTo>
                    <a:pt x="2060" y="1350"/>
                  </a:lnTo>
                  <a:close/>
                  <a:moveTo>
                    <a:pt x="818" y="0"/>
                  </a:moveTo>
                  <a:lnTo>
                    <a:pt x="864" y="3"/>
                  </a:lnTo>
                  <a:lnTo>
                    <a:pt x="907" y="16"/>
                  </a:lnTo>
                  <a:lnTo>
                    <a:pt x="950" y="34"/>
                  </a:lnTo>
                  <a:lnTo>
                    <a:pt x="1492" y="354"/>
                  </a:lnTo>
                  <a:lnTo>
                    <a:pt x="1524" y="376"/>
                  </a:lnTo>
                  <a:lnTo>
                    <a:pt x="1552" y="404"/>
                  </a:lnTo>
                  <a:lnTo>
                    <a:pt x="1574" y="434"/>
                  </a:lnTo>
                  <a:lnTo>
                    <a:pt x="1593" y="468"/>
                  </a:lnTo>
                  <a:lnTo>
                    <a:pt x="1606" y="504"/>
                  </a:lnTo>
                  <a:lnTo>
                    <a:pt x="1613" y="542"/>
                  </a:lnTo>
                  <a:lnTo>
                    <a:pt x="1616" y="581"/>
                  </a:lnTo>
                  <a:lnTo>
                    <a:pt x="1612" y="1216"/>
                  </a:lnTo>
                  <a:lnTo>
                    <a:pt x="1618" y="1250"/>
                  </a:lnTo>
                  <a:lnTo>
                    <a:pt x="1626" y="1278"/>
                  </a:lnTo>
                  <a:lnTo>
                    <a:pt x="1638" y="1302"/>
                  </a:lnTo>
                  <a:lnTo>
                    <a:pt x="1652" y="1319"/>
                  </a:lnTo>
                  <a:lnTo>
                    <a:pt x="1668" y="1331"/>
                  </a:lnTo>
                  <a:lnTo>
                    <a:pt x="1685" y="1339"/>
                  </a:lnTo>
                  <a:lnTo>
                    <a:pt x="1704" y="1344"/>
                  </a:lnTo>
                  <a:lnTo>
                    <a:pt x="1721" y="1345"/>
                  </a:lnTo>
                  <a:lnTo>
                    <a:pt x="1738" y="1345"/>
                  </a:lnTo>
                  <a:lnTo>
                    <a:pt x="1754" y="1344"/>
                  </a:lnTo>
                  <a:lnTo>
                    <a:pt x="1770" y="1341"/>
                  </a:lnTo>
                  <a:lnTo>
                    <a:pt x="1782" y="1336"/>
                  </a:lnTo>
                  <a:lnTo>
                    <a:pt x="1791" y="1333"/>
                  </a:lnTo>
                  <a:lnTo>
                    <a:pt x="1798" y="1331"/>
                  </a:lnTo>
                  <a:lnTo>
                    <a:pt x="1799" y="1330"/>
                  </a:lnTo>
                  <a:lnTo>
                    <a:pt x="1996" y="1221"/>
                  </a:lnTo>
                  <a:lnTo>
                    <a:pt x="2029" y="1208"/>
                  </a:lnTo>
                  <a:lnTo>
                    <a:pt x="2062" y="1203"/>
                  </a:lnTo>
                  <a:lnTo>
                    <a:pt x="2094" y="1208"/>
                  </a:lnTo>
                  <a:lnTo>
                    <a:pt x="2127" y="1221"/>
                  </a:lnTo>
                  <a:lnTo>
                    <a:pt x="2397" y="1380"/>
                  </a:lnTo>
                  <a:lnTo>
                    <a:pt x="2419" y="1395"/>
                  </a:lnTo>
                  <a:lnTo>
                    <a:pt x="2436" y="1416"/>
                  </a:lnTo>
                  <a:lnTo>
                    <a:pt x="2450" y="1439"/>
                  </a:lnTo>
                  <a:lnTo>
                    <a:pt x="2458" y="1464"/>
                  </a:lnTo>
                  <a:lnTo>
                    <a:pt x="2461" y="1492"/>
                  </a:lnTo>
                  <a:lnTo>
                    <a:pt x="2460" y="1806"/>
                  </a:lnTo>
                  <a:lnTo>
                    <a:pt x="2457" y="1832"/>
                  </a:lnTo>
                  <a:lnTo>
                    <a:pt x="2449" y="1859"/>
                  </a:lnTo>
                  <a:lnTo>
                    <a:pt x="2435" y="1881"/>
                  </a:lnTo>
                  <a:lnTo>
                    <a:pt x="2416" y="1901"/>
                  </a:lnTo>
                  <a:lnTo>
                    <a:pt x="2394" y="1917"/>
                  </a:lnTo>
                  <a:lnTo>
                    <a:pt x="2123" y="2073"/>
                  </a:lnTo>
                  <a:lnTo>
                    <a:pt x="2090" y="2085"/>
                  </a:lnTo>
                  <a:lnTo>
                    <a:pt x="2057" y="2090"/>
                  </a:lnTo>
                  <a:lnTo>
                    <a:pt x="2024" y="2085"/>
                  </a:lnTo>
                  <a:lnTo>
                    <a:pt x="1993" y="2071"/>
                  </a:lnTo>
                  <a:lnTo>
                    <a:pt x="1724" y="1914"/>
                  </a:lnTo>
                  <a:lnTo>
                    <a:pt x="1702" y="1898"/>
                  </a:lnTo>
                  <a:lnTo>
                    <a:pt x="1685" y="1878"/>
                  </a:lnTo>
                  <a:lnTo>
                    <a:pt x="1673" y="1854"/>
                  </a:lnTo>
                  <a:lnTo>
                    <a:pt x="1665" y="1829"/>
                  </a:lnTo>
                  <a:lnTo>
                    <a:pt x="1663" y="1801"/>
                  </a:lnTo>
                  <a:lnTo>
                    <a:pt x="1663" y="1569"/>
                  </a:lnTo>
                  <a:lnTo>
                    <a:pt x="1663" y="1567"/>
                  </a:lnTo>
                  <a:lnTo>
                    <a:pt x="1662" y="1559"/>
                  </a:lnTo>
                  <a:lnTo>
                    <a:pt x="1660" y="1550"/>
                  </a:lnTo>
                  <a:lnTo>
                    <a:pt x="1656" y="1536"/>
                  </a:lnTo>
                  <a:lnTo>
                    <a:pt x="1649" y="1522"/>
                  </a:lnTo>
                  <a:lnTo>
                    <a:pt x="1641" y="1506"/>
                  </a:lnTo>
                  <a:lnTo>
                    <a:pt x="1631" y="1491"/>
                  </a:lnTo>
                  <a:lnTo>
                    <a:pt x="1615" y="1477"/>
                  </a:lnTo>
                  <a:lnTo>
                    <a:pt x="1598" y="1462"/>
                  </a:lnTo>
                  <a:lnTo>
                    <a:pt x="1574" y="1453"/>
                  </a:lnTo>
                  <a:lnTo>
                    <a:pt x="1548" y="1447"/>
                  </a:lnTo>
                  <a:lnTo>
                    <a:pt x="1517" y="1445"/>
                  </a:lnTo>
                  <a:lnTo>
                    <a:pt x="1481" y="1448"/>
                  </a:lnTo>
                  <a:lnTo>
                    <a:pt x="943" y="1754"/>
                  </a:lnTo>
                  <a:lnTo>
                    <a:pt x="901" y="1775"/>
                  </a:lnTo>
                  <a:lnTo>
                    <a:pt x="856" y="1786"/>
                  </a:lnTo>
                  <a:lnTo>
                    <a:pt x="811" y="1789"/>
                  </a:lnTo>
                  <a:lnTo>
                    <a:pt x="765" y="1786"/>
                  </a:lnTo>
                  <a:lnTo>
                    <a:pt x="722" y="1773"/>
                  </a:lnTo>
                  <a:lnTo>
                    <a:pt x="679" y="1753"/>
                  </a:lnTo>
                  <a:lnTo>
                    <a:pt x="133" y="1434"/>
                  </a:lnTo>
                  <a:lnTo>
                    <a:pt x="95" y="1408"/>
                  </a:lnTo>
                  <a:lnTo>
                    <a:pt x="62" y="1375"/>
                  </a:lnTo>
                  <a:lnTo>
                    <a:pt x="36" y="1338"/>
                  </a:lnTo>
                  <a:lnTo>
                    <a:pt x="16" y="1297"/>
                  </a:lnTo>
                  <a:lnTo>
                    <a:pt x="5" y="1253"/>
                  </a:lnTo>
                  <a:lnTo>
                    <a:pt x="0" y="1207"/>
                  </a:lnTo>
                  <a:lnTo>
                    <a:pt x="3" y="573"/>
                  </a:lnTo>
                  <a:lnTo>
                    <a:pt x="8" y="528"/>
                  </a:lnTo>
                  <a:lnTo>
                    <a:pt x="20" y="484"/>
                  </a:lnTo>
                  <a:lnTo>
                    <a:pt x="41" y="443"/>
                  </a:lnTo>
                  <a:lnTo>
                    <a:pt x="67" y="406"/>
                  </a:lnTo>
                  <a:lnTo>
                    <a:pt x="100" y="373"/>
                  </a:lnTo>
                  <a:lnTo>
                    <a:pt x="137" y="348"/>
                  </a:lnTo>
                  <a:lnTo>
                    <a:pt x="689" y="34"/>
                  </a:lnTo>
                  <a:lnTo>
                    <a:pt x="731" y="14"/>
                  </a:lnTo>
                  <a:lnTo>
                    <a:pt x="775" y="3"/>
                  </a:lnTo>
                  <a:lnTo>
                    <a:pt x="818" y="0"/>
                  </a:lnTo>
                  <a:close/>
                </a:path>
              </a:pathLst>
            </a:custGeom>
            <a:solidFill>
              <a:srgbClr val="0070C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" name="TextBox 46"/>
            <p:cNvSpPr txBox="1"/>
            <p:nvPr userDrawn="1"/>
          </p:nvSpPr>
          <p:spPr>
            <a:xfrm>
              <a:off x="1758056" y="2803721"/>
              <a:ext cx="7456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0070C0"/>
                  </a:solidFill>
                  <a:latin typeface="Candara" panose="020E0502030303020204" pitchFamily="34" charset="0"/>
                  <a:ea typeface="Roboto Light" panose="02000000000000000000" pitchFamily="2" charset="0"/>
                </a:rPr>
                <a:t>1</a:t>
              </a:r>
              <a:endParaRPr lang="ru-RU" sz="3200" dirty="0">
                <a:solidFill>
                  <a:srgbClr val="0070C0"/>
                </a:solidFill>
                <a:latin typeface="Candara" panose="020E0502030303020204" pitchFamily="34" charset="0"/>
                <a:ea typeface="Roboto Light" panose="02000000000000000000" pitchFamily="2" charset="0"/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 userDrawn="1"/>
          </p:nvSpPr>
          <p:spPr bwMode="auto">
            <a:xfrm>
              <a:off x="2706337" y="3756403"/>
              <a:ext cx="2237989" cy="1881407"/>
            </a:xfrm>
            <a:custGeom>
              <a:avLst/>
              <a:gdLst>
                <a:gd name="T0" fmla="*/ 297 w 2454"/>
                <a:gd name="T1" fmla="*/ 161 h 2063"/>
                <a:gd name="T2" fmla="*/ 175 w 2454"/>
                <a:gd name="T3" fmla="*/ 243 h 2063"/>
                <a:gd name="T4" fmla="*/ 109 w 2454"/>
                <a:gd name="T5" fmla="*/ 379 h 2063"/>
                <a:gd name="T6" fmla="*/ 124 w 2454"/>
                <a:gd name="T7" fmla="*/ 532 h 2063"/>
                <a:gd name="T8" fmla="*/ 209 w 2454"/>
                <a:gd name="T9" fmla="*/ 655 h 2063"/>
                <a:gd name="T10" fmla="*/ 347 w 2454"/>
                <a:gd name="T11" fmla="*/ 721 h 2063"/>
                <a:gd name="T12" fmla="*/ 503 w 2454"/>
                <a:gd name="T13" fmla="*/ 710 h 2063"/>
                <a:gd name="T14" fmla="*/ 626 w 2454"/>
                <a:gd name="T15" fmla="*/ 626 h 2063"/>
                <a:gd name="T16" fmla="*/ 692 w 2454"/>
                <a:gd name="T17" fmla="*/ 491 h 2063"/>
                <a:gd name="T18" fmla="*/ 678 w 2454"/>
                <a:gd name="T19" fmla="*/ 337 h 2063"/>
                <a:gd name="T20" fmla="*/ 592 w 2454"/>
                <a:gd name="T21" fmla="*/ 214 h 2063"/>
                <a:gd name="T22" fmla="*/ 455 w 2454"/>
                <a:gd name="T23" fmla="*/ 148 h 2063"/>
                <a:gd name="T24" fmla="*/ 433 w 2454"/>
                <a:gd name="T25" fmla="*/ 4 h 2063"/>
                <a:gd name="T26" fmla="*/ 754 w 2454"/>
                <a:gd name="T27" fmla="*/ 192 h 2063"/>
                <a:gd name="T28" fmla="*/ 792 w 2454"/>
                <a:gd name="T29" fmla="*/ 259 h 2063"/>
                <a:gd name="T30" fmla="*/ 795 w 2454"/>
                <a:gd name="T31" fmla="*/ 516 h 2063"/>
                <a:gd name="T32" fmla="*/ 803 w 2454"/>
                <a:gd name="T33" fmla="*/ 546 h 2063"/>
                <a:gd name="T34" fmla="*/ 829 w 2454"/>
                <a:gd name="T35" fmla="*/ 591 h 2063"/>
                <a:gd name="T36" fmla="*/ 884 w 2454"/>
                <a:gd name="T37" fmla="*/ 629 h 2063"/>
                <a:gd name="T38" fmla="*/ 978 w 2454"/>
                <a:gd name="T39" fmla="*/ 633 h 2063"/>
                <a:gd name="T40" fmla="*/ 1599 w 2454"/>
                <a:gd name="T41" fmla="*/ 309 h 2063"/>
                <a:gd name="T42" fmla="*/ 1734 w 2454"/>
                <a:gd name="T43" fmla="*/ 321 h 2063"/>
                <a:gd name="T44" fmla="*/ 2360 w 2454"/>
                <a:gd name="T45" fmla="*/ 686 h 2063"/>
                <a:gd name="T46" fmla="*/ 2438 w 2454"/>
                <a:gd name="T47" fmla="*/ 796 h 2063"/>
                <a:gd name="T48" fmla="*/ 2454 w 2454"/>
                <a:gd name="T49" fmla="*/ 1507 h 2063"/>
                <a:gd name="T50" fmla="*/ 2418 w 2454"/>
                <a:gd name="T51" fmla="*/ 1634 h 2063"/>
                <a:gd name="T52" fmla="*/ 2321 w 2454"/>
                <a:gd name="T53" fmla="*/ 1727 h 2063"/>
                <a:gd name="T54" fmla="*/ 1687 w 2454"/>
                <a:gd name="T55" fmla="*/ 2060 h 2063"/>
                <a:gd name="T56" fmla="*/ 1554 w 2454"/>
                <a:gd name="T57" fmla="*/ 2046 h 2063"/>
                <a:gd name="T58" fmla="*/ 937 w 2454"/>
                <a:gd name="T59" fmla="*/ 1687 h 2063"/>
                <a:gd name="T60" fmla="*/ 870 w 2454"/>
                <a:gd name="T61" fmla="*/ 1596 h 2063"/>
                <a:gd name="T62" fmla="*/ 847 w 2454"/>
                <a:gd name="T63" fmla="*/ 1484 h 2063"/>
                <a:gd name="T64" fmla="*/ 833 w 2454"/>
                <a:gd name="T65" fmla="*/ 799 h 2063"/>
                <a:gd name="T66" fmla="*/ 790 w 2454"/>
                <a:gd name="T67" fmla="*/ 747 h 2063"/>
                <a:gd name="T68" fmla="*/ 739 w 2454"/>
                <a:gd name="T69" fmla="*/ 733 h 2063"/>
                <a:gd name="T70" fmla="*/ 690 w 2454"/>
                <a:gd name="T71" fmla="*/ 738 h 2063"/>
                <a:gd name="T72" fmla="*/ 662 w 2454"/>
                <a:gd name="T73" fmla="*/ 747 h 2063"/>
                <a:gd name="T74" fmla="*/ 433 w 2454"/>
                <a:gd name="T75" fmla="*/ 866 h 2063"/>
                <a:gd name="T76" fmla="*/ 334 w 2454"/>
                <a:gd name="T77" fmla="*/ 852 h 2063"/>
                <a:gd name="T78" fmla="*/ 25 w 2454"/>
                <a:gd name="T79" fmla="*/ 658 h 2063"/>
                <a:gd name="T80" fmla="*/ 0 w 2454"/>
                <a:gd name="T81" fmla="*/ 583 h 2063"/>
                <a:gd name="T82" fmla="*/ 13 w 2454"/>
                <a:gd name="T83" fmla="*/ 223 h 2063"/>
                <a:gd name="T84" fmla="*/ 66 w 2454"/>
                <a:gd name="T85" fmla="*/ 165 h 2063"/>
                <a:gd name="T86" fmla="*/ 400 w 2454"/>
                <a:gd name="T87" fmla="*/ 0 h 2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54" h="2063">
                  <a:moveTo>
                    <a:pt x="402" y="143"/>
                  </a:moveTo>
                  <a:lnTo>
                    <a:pt x="348" y="146"/>
                  </a:lnTo>
                  <a:lnTo>
                    <a:pt x="297" y="161"/>
                  </a:lnTo>
                  <a:lnTo>
                    <a:pt x="252" y="181"/>
                  </a:lnTo>
                  <a:lnTo>
                    <a:pt x="209" y="209"/>
                  </a:lnTo>
                  <a:lnTo>
                    <a:pt x="175" y="243"/>
                  </a:lnTo>
                  <a:lnTo>
                    <a:pt x="145" y="284"/>
                  </a:lnTo>
                  <a:lnTo>
                    <a:pt x="124" y="329"/>
                  </a:lnTo>
                  <a:lnTo>
                    <a:pt x="109" y="379"/>
                  </a:lnTo>
                  <a:lnTo>
                    <a:pt x="105" y="431"/>
                  </a:lnTo>
                  <a:lnTo>
                    <a:pt x="109" y="484"/>
                  </a:lnTo>
                  <a:lnTo>
                    <a:pt x="124" y="532"/>
                  </a:lnTo>
                  <a:lnTo>
                    <a:pt x="145" y="579"/>
                  </a:lnTo>
                  <a:lnTo>
                    <a:pt x="173" y="619"/>
                  </a:lnTo>
                  <a:lnTo>
                    <a:pt x="209" y="655"/>
                  </a:lnTo>
                  <a:lnTo>
                    <a:pt x="250" y="685"/>
                  </a:lnTo>
                  <a:lnTo>
                    <a:pt x="297" y="707"/>
                  </a:lnTo>
                  <a:lnTo>
                    <a:pt x="347" y="721"/>
                  </a:lnTo>
                  <a:lnTo>
                    <a:pt x="400" y="725"/>
                  </a:lnTo>
                  <a:lnTo>
                    <a:pt x="453" y="722"/>
                  </a:lnTo>
                  <a:lnTo>
                    <a:pt x="503" y="710"/>
                  </a:lnTo>
                  <a:lnTo>
                    <a:pt x="550" y="688"/>
                  </a:lnTo>
                  <a:lnTo>
                    <a:pt x="591" y="660"/>
                  </a:lnTo>
                  <a:lnTo>
                    <a:pt x="626" y="626"/>
                  </a:lnTo>
                  <a:lnTo>
                    <a:pt x="656" y="585"/>
                  </a:lnTo>
                  <a:lnTo>
                    <a:pt x="678" y="540"/>
                  </a:lnTo>
                  <a:lnTo>
                    <a:pt x="692" y="491"/>
                  </a:lnTo>
                  <a:lnTo>
                    <a:pt x="697" y="438"/>
                  </a:lnTo>
                  <a:lnTo>
                    <a:pt x="692" y="387"/>
                  </a:lnTo>
                  <a:lnTo>
                    <a:pt x="678" y="337"/>
                  </a:lnTo>
                  <a:lnTo>
                    <a:pt x="656" y="292"/>
                  </a:lnTo>
                  <a:lnTo>
                    <a:pt x="628" y="249"/>
                  </a:lnTo>
                  <a:lnTo>
                    <a:pt x="592" y="214"/>
                  </a:lnTo>
                  <a:lnTo>
                    <a:pt x="550" y="185"/>
                  </a:lnTo>
                  <a:lnTo>
                    <a:pt x="505" y="162"/>
                  </a:lnTo>
                  <a:lnTo>
                    <a:pt x="455" y="148"/>
                  </a:lnTo>
                  <a:lnTo>
                    <a:pt x="402" y="143"/>
                  </a:lnTo>
                  <a:close/>
                  <a:moveTo>
                    <a:pt x="400" y="0"/>
                  </a:moveTo>
                  <a:lnTo>
                    <a:pt x="433" y="4"/>
                  </a:lnTo>
                  <a:lnTo>
                    <a:pt x="464" y="17"/>
                  </a:lnTo>
                  <a:lnTo>
                    <a:pt x="733" y="175"/>
                  </a:lnTo>
                  <a:lnTo>
                    <a:pt x="754" y="192"/>
                  </a:lnTo>
                  <a:lnTo>
                    <a:pt x="772" y="210"/>
                  </a:lnTo>
                  <a:lnTo>
                    <a:pt x="784" y="234"/>
                  </a:lnTo>
                  <a:lnTo>
                    <a:pt x="792" y="259"/>
                  </a:lnTo>
                  <a:lnTo>
                    <a:pt x="795" y="285"/>
                  </a:lnTo>
                  <a:lnTo>
                    <a:pt x="795" y="513"/>
                  </a:lnTo>
                  <a:lnTo>
                    <a:pt x="795" y="516"/>
                  </a:lnTo>
                  <a:lnTo>
                    <a:pt x="797" y="523"/>
                  </a:lnTo>
                  <a:lnTo>
                    <a:pt x="798" y="534"/>
                  </a:lnTo>
                  <a:lnTo>
                    <a:pt x="803" y="546"/>
                  </a:lnTo>
                  <a:lnTo>
                    <a:pt x="809" y="562"/>
                  </a:lnTo>
                  <a:lnTo>
                    <a:pt x="817" y="576"/>
                  </a:lnTo>
                  <a:lnTo>
                    <a:pt x="829" y="591"/>
                  </a:lnTo>
                  <a:lnTo>
                    <a:pt x="844" y="607"/>
                  </a:lnTo>
                  <a:lnTo>
                    <a:pt x="862" y="619"/>
                  </a:lnTo>
                  <a:lnTo>
                    <a:pt x="884" y="629"/>
                  </a:lnTo>
                  <a:lnTo>
                    <a:pt x="911" y="635"/>
                  </a:lnTo>
                  <a:lnTo>
                    <a:pt x="942" y="637"/>
                  </a:lnTo>
                  <a:lnTo>
                    <a:pt x="978" y="633"/>
                  </a:lnTo>
                  <a:lnTo>
                    <a:pt x="1514" y="338"/>
                  </a:lnTo>
                  <a:lnTo>
                    <a:pt x="1554" y="320"/>
                  </a:lnTo>
                  <a:lnTo>
                    <a:pt x="1599" y="309"/>
                  </a:lnTo>
                  <a:lnTo>
                    <a:pt x="1643" y="306"/>
                  </a:lnTo>
                  <a:lnTo>
                    <a:pt x="1688" y="310"/>
                  </a:lnTo>
                  <a:lnTo>
                    <a:pt x="1734" y="321"/>
                  </a:lnTo>
                  <a:lnTo>
                    <a:pt x="1774" y="342"/>
                  </a:lnTo>
                  <a:lnTo>
                    <a:pt x="2321" y="660"/>
                  </a:lnTo>
                  <a:lnTo>
                    <a:pt x="2360" y="686"/>
                  </a:lnTo>
                  <a:lnTo>
                    <a:pt x="2391" y="719"/>
                  </a:lnTo>
                  <a:lnTo>
                    <a:pt x="2418" y="755"/>
                  </a:lnTo>
                  <a:lnTo>
                    <a:pt x="2438" y="796"/>
                  </a:lnTo>
                  <a:lnTo>
                    <a:pt x="2451" y="839"/>
                  </a:lnTo>
                  <a:lnTo>
                    <a:pt x="2454" y="885"/>
                  </a:lnTo>
                  <a:lnTo>
                    <a:pt x="2454" y="1507"/>
                  </a:lnTo>
                  <a:lnTo>
                    <a:pt x="2449" y="1551"/>
                  </a:lnTo>
                  <a:lnTo>
                    <a:pt x="2437" y="1595"/>
                  </a:lnTo>
                  <a:lnTo>
                    <a:pt x="2418" y="1634"/>
                  </a:lnTo>
                  <a:lnTo>
                    <a:pt x="2391" y="1670"/>
                  </a:lnTo>
                  <a:lnTo>
                    <a:pt x="2358" y="1701"/>
                  </a:lnTo>
                  <a:lnTo>
                    <a:pt x="2321" y="1727"/>
                  </a:lnTo>
                  <a:lnTo>
                    <a:pt x="1773" y="2030"/>
                  </a:lnTo>
                  <a:lnTo>
                    <a:pt x="1731" y="2049"/>
                  </a:lnTo>
                  <a:lnTo>
                    <a:pt x="1687" y="2060"/>
                  </a:lnTo>
                  <a:lnTo>
                    <a:pt x="1642" y="2063"/>
                  </a:lnTo>
                  <a:lnTo>
                    <a:pt x="1598" y="2058"/>
                  </a:lnTo>
                  <a:lnTo>
                    <a:pt x="1554" y="2046"/>
                  </a:lnTo>
                  <a:lnTo>
                    <a:pt x="1512" y="2027"/>
                  </a:lnTo>
                  <a:lnTo>
                    <a:pt x="970" y="1709"/>
                  </a:lnTo>
                  <a:lnTo>
                    <a:pt x="937" y="1687"/>
                  </a:lnTo>
                  <a:lnTo>
                    <a:pt x="911" y="1660"/>
                  </a:lnTo>
                  <a:lnTo>
                    <a:pt x="887" y="1629"/>
                  </a:lnTo>
                  <a:lnTo>
                    <a:pt x="870" y="1596"/>
                  </a:lnTo>
                  <a:lnTo>
                    <a:pt x="856" y="1560"/>
                  </a:lnTo>
                  <a:lnTo>
                    <a:pt x="848" y="1523"/>
                  </a:lnTo>
                  <a:lnTo>
                    <a:pt x="847" y="1484"/>
                  </a:lnTo>
                  <a:lnTo>
                    <a:pt x="847" y="863"/>
                  </a:lnTo>
                  <a:lnTo>
                    <a:pt x="842" y="827"/>
                  </a:lnTo>
                  <a:lnTo>
                    <a:pt x="833" y="799"/>
                  </a:lnTo>
                  <a:lnTo>
                    <a:pt x="822" y="777"/>
                  </a:lnTo>
                  <a:lnTo>
                    <a:pt x="808" y="760"/>
                  </a:lnTo>
                  <a:lnTo>
                    <a:pt x="790" y="747"/>
                  </a:lnTo>
                  <a:lnTo>
                    <a:pt x="775" y="740"/>
                  </a:lnTo>
                  <a:lnTo>
                    <a:pt x="756" y="735"/>
                  </a:lnTo>
                  <a:lnTo>
                    <a:pt x="739" y="733"/>
                  </a:lnTo>
                  <a:lnTo>
                    <a:pt x="722" y="733"/>
                  </a:lnTo>
                  <a:lnTo>
                    <a:pt x="705" y="735"/>
                  </a:lnTo>
                  <a:lnTo>
                    <a:pt x="690" y="738"/>
                  </a:lnTo>
                  <a:lnTo>
                    <a:pt x="678" y="741"/>
                  </a:lnTo>
                  <a:lnTo>
                    <a:pt x="669" y="744"/>
                  </a:lnTo>
                  <a:lnTo>
                    <a:pt x="662" y="747"/>
                  </a:lnTo>
                  <a:lnTo>
                    <a:pt x="661" y="747"/>
                  </a:lnTo>
                  <a:lnTo>
                    <a:pt x="464" y="853"/>
                  </a:lnTo>
                  <a:lnTo>
                    <a:pt x="433" y="866"/>
                  </a:lnTo>
                  <a:lnTo>
                    <a:pt x="400" y="869"/>
                  </a:lnTo>
                  <a:lnTo>
                    <a:pt x="367" y="864"/>
                  </a:lnTo>
                  <a:lnTo>
                    <a:pt x="334" y="852"/>
                  </a:lnTo>
                  <a:lnTo>
                    <a:pt x="64" y="694"/>
                  </a:lnTo>
                  <a:lnTo>
                    <a:pt x="42" y="679"/>
                  </a:lnTo>
                  <a:lnTo>
                    <a:pt x="25" y="658"/>
                  </a:lnTo>
                  <a:lnTo>
                    <a:pt x="11" y="635"/>
                  </a:lnTo>
                  <a:lnTo>
                    <a:pt x="3" y="610"/>
                  </a:lnTo>
                  <a:lnTo>
                    <a:pt x="0" y="583"/>
                  </a:lnTo>
                  <a:lnTo>
                    <a:pt x="0" y="274"/>
                  </a:lnTo>
                  <a:lnTo>
                    <a:pt x="3" y="248"/>
                  </a:lnTo>
                  <a:lnTo>
                    <a:pt x="13" y="223"/>
                  </a:lnTo>
                  <a:lnTo>
                    <a:pt x="25" y="201"/>
                  </a:lnTo>
                  <a:lnTo>
                    <a:pt x="44" y="181"/>
                  </a:lnTo>
                  <a:lnTo>
                    <a:pt x="66" y="165"/>
                  </a:lnTo>
                  <a:lnTo>
                    <a:pt x="336" y="15"/>
                  </a:lnTo>
                  <a:lnTo>
                    <a:pt x="367" y="3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008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ru-RU" sz="1872"/>
            </a:p>
          </p:txBody>
        </p:sp>
        <p:sp>
          <p:nvSpPr>
            <p:cNvPr id="12" name="TextBox 54"/>
            <p:cNvSpPr txBox="1"/>
            <p:nvPr userDrawn="1"/>
          </p:nvSpPr>
          <p:spPr>
            <a:xfrm>
              <a:off x="2696506" y="3743799"/>
              <a:ext cx="745627" cy="58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008000"/>
                  </a:solidFill>
                  <a:latin typeface="Candara" panose="020E0502030303020204" pitchFamily="34" charset="0"/>
                  <a:ea typeface="Roboto Light" panose="02000000000000000000" pitchFamily="2" charset="0"/>
                </a:rPr>
                <a:t>4</a:t>
              </a:r>
              <a:endParaRPr lang="ru-RU" sz="3200" dirty="0">
                <a:solidFill>
                  <a:srgbClr val="008000"/>
                </a:solidFill>
                <a:latin typeface="Candara" panose="020E0502030303020204" pitchFamily="34" charset="0"/>
                <a:ea typeface="Roboto Light" panose="02000000000000000000" pitchFamily="2" charset="0"/>
              </a:endParaRPr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254035" y="3753668"/>
              <a:ext cx="2247112" cy="1850401"/>
            </a:xfrm>
            <a:custGeom>
              <a:avLst/>
              <a:gdLst>
                <a:gd name="T0" fmla="*/ 1960 w 2464"/>
                <a:gd name="T1" fmla="*/ 160 h 2029"/>
                <a:gd name="T2" fmla="*/ 1836 w 2464"/>
                <a:gd name="T3" fmla="*/ 243 h 2029"/>
                <a:gd name="T4" fmla="*/ 1771 w 2464"/>
                <a:gd name="T5" fmla="*/ 379 h 2029"/>
                <a:gd name="T6" fmla="*/ 1783 w 2464"/>
                <a:gd name="T7" fmla="*/ 532 h 2029"/>
                <a:gd name="T8" fmla="*/ 1871 w 2464"/>
                <a:gd name="T9" fmla="*/ 655 h 2029"/>
                <a:gd name="T10" fmla="*/ 2008 w 2464"/>
                <a:gd name="T11" fmla="*/ 721 h 2029"/>
                <a:gd name="T12" fmla="*/ 2166 w 2464"/>
                <a:gd name="T13" fmla="*/ 710 h 2029"/>
                <a:gd name="T14" fmla="*/ 2289 w 2464"/>
                <a:gd name="T15" fmla="*/ 625 h 2029"/>
                <a:gd name="T16" fmla="*/ 2355 w 2464"/>
                <a:gd name="T17" fmla="*/ 491 h 2029"/>
                <a:gd name="T18" fmla="*/ 2341 w 2464"/>
                <a:gd name="T19" fmla="*/ 337 h 2029"/>
                <a:gd name="T20" fmla="*/ 2255 w 2464"/>
                <a:gd name="T21" fmla="*/ 213 h 2029"/>
                <a:gd name="T22" fmla="*/ 2116 w 2464"/>
                <a:gd name="T23" fmla="*/ 148 h 2029"/>
                <a:gd name="T24" fmla="*/ 2097 w 2464"/>
                <a:gd name="T25" fmla="*/ 4 h 2029"/>
                <a:gd name="T26" fmla="*/ 2422 w 2464"/>
                <a:gd name="T27" fmla="*/ 192 h 2029"/>
                <a:gd name="T28" fmla="*/ 2461 w 2464"/>
                <a:gd name="T29" fmla="*/ 259 h 2029"/>
                <a:gd name="T30" fmla="*/ 2461 w 2464"/>
                <a:gd name="T31" fmla="*/ 621 h 2029"/>
                <a:gd name="T32" fmla="*/ 2421 w 2464"/>
                <a:gd name="T33" fmla="*/ 688 h 2029"/>
                <a:gd name="T34" fmla="*/ 2096 w 2464"/>
                <a:gd name="T35" fmla="*/ 866 h 2029"/>
                <a:gd name="T36" fmla="*/ 1997 w 2464"/>
                <a:gd name="T37" fmla="*/ 852 h 2029"/>
                <a:gd name="T38" fmla="*/ 1793 w 2464"/>
                <a:gd name="T39" fmla="*/ 736 h 2029"/>
                <a:gd name="T40" fmla="*/ 1755 w 2464"/>
                <a:gd name="T41" fmla="*/ 727 h 2029"/>
                <a:gd name="T42" fmla="*/ 1705 w 2464"/>
                <a:gd name="T43" fmla="*/ 725 h 2029"/>
                <a:gd name="T44" fmla="*/ 1654 w 2464"/>
                <a:gd name="T45" fmla="*/ 749 h 2029"/>
                <a:gd name="T46" fmla="*/ 1619 w 2464"/>
                <a:gd name="T47" fmla="*/ 816 h 2029"/>
                <a:gd name="T48" fmla="*/ 1608 w 2464"/>
                <a:gd name="T49" fmla="*/ 1510 h 2029"/>
                <a:gd name="T50" fmla="*/ 1569 w 2464"/>
                <a:gd name="T51" fmla="*/ 1617 h 2029"/>
                <a:gd name="T52" fmla="*/ 1487 w 2464"/>
                <a:gd name="T53" fmla="*/ 1693 h 2029"/>
                <a:gd name="T54" fmla="*/ 856 w 2464"/>
                <a:gd name="T55" fmla="*/ 2025 h 2029"/>
                <a:gd name="T56" fmla="*/ 723 w 2464"/>
                <a:gd name="T57" fmla="*/ 2013 h 2029"/>
                <a:gd name="T58" fmla="*/ 93 w 2464"/>
                <a:gd name="T59" fmla="*/ 1648 h 2029"/>
                <a:gd name="T60" fmla="*/ 15 w 2464"/>
                <a:gd name="T61" fmla="*/ 1538 h 2029"/>
                <a:gd name="T62" fmla="*/ 1 w 2464"/>
                <a:gd name="T63" fmla="*/ 828 h 2029"/>
                <a:gd name="T64" fmla="*/ 37 w 2464"/>
                <a:gd name="T65" fmla="*/ 700 h 2029"/>
                <a:gd name="T66" fmla="*/ 134 w 2464"/>
                <a:gd name="T67" fmla="*/ 607 h 2029"/>
                <a:gd name="T68" fmla="*/ 770 w 2464"/>
                <a:gd name="T69" fmla="*/ 274 h 2029"/>
                <a:gd name="T70" fmla="*/ 906 w 2464"/>
                <a:gd name="T71" fmla="*/ 288 h 2029"/>
                <a:gd name="T72" fmla="*/ 1519 w 2464"/>
                <a:gd name="T73" fmla="*/ 622 h 2029"/>
                <a:gd name="T74" fmla="*/ 1599 w 2464"/>
                <a:gd name="T75" fmla="*/ 607 h 2029"/>
                <a:gd name="T76" fmla="*/ 1644 w 2464"/>
                <a:gd name="T77" fmla="*/ 565 h 2029"/>
                <a:gd name="T78" fmla="*/ 1663 w 2464"/>
                <a:gd name="T79" fmla="*/ 522 h 2029"/>
                <a:gd name="T80" fmla="*/ 1666 w 2464"/>
                <a:gd name="T81" fmla="*/ 504 h 2029"/>
                <a:gd name="T82" fmla="*/ 1677 w 2464"/>
                <a:gd name="T83" fmla="*/ 223 h 2029"/>
                <a:gd name="T84" fmla="*/ 1730 w 2464"/>
                <a:gd name="T85" fmla="*/ 167 h 2029"/>
                <a:gd name="T86" fmla="*/ 2064 w 2464"/>
                <a:gd name="T87" fmla="*/ 0 h 20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64" h="2029">
                  <a:moveTo>
                    <a:pt x="2063" y="143"/>
                  </a:moveTo>
                  <a:lnTo>
                    <a:pt x="2010" y="146"/>
                  </a:lnTo>
                  <a:lnTo>
                    <a:pt x="1960" y="160"/>
                  </a:lnTo>
                  <a:lnTo>
                    <a:pt x="1913" y="181"/>
                  </a:lnTo>
                  <a:lnTo>
                    <a:pt x="1872" y="209"/>
                  </a:lnTo>
                  <a:lnTo>
                    <a:pt x="1836" y="243"/>
                  </a:lnTo>
                  <a:lnTo>
                    <a:pt x="1807" y="284"/>
                  </a:lnTo>
                  <a:lnTo>
                    <a:pt x="1785" y="329"/>
                  </a:lnTo>
                  <a:lnTo>
                    <a:pt x="1771" y="379"/>
                  </a:lnTo>
                  <a:lnTo>
                    <a:pt x="1766" y="430"/>
                  </a:lnTo>
                  <a:lnTo>
                    <a:pt x="1771" y="483"/>
                  </a:lnTo>
                  <a:lnTo>
                    <a:pt x="1783" y="532"/>
                  </a:lnTo>
                  <a:lnTo>
                    <a:pt x="1805" y="579"/>
                  </a:lnTo>
                  <a:lnTo>
                    <a:pt x="1835" y="619"/>
                  </a:lnTo>
                  <a:lnTo>
                    <a:pt x="1871" y="655"/>
                  </a:lnTo>
                  <a:lnTo>
                    <a:pt x="1913" y="685"/>
                  </a:lnTo>
                  <a:lnTo>
                    <a:pt x="1958" y="707"/>
                  </a:lnTo>
                  <a:lnTo>
                    <a:pt x="2008" y="721"/>
                  </a:lnTo>
                  <a:lnTo>
                    <a:pt x="2063" y="725"/>
                  </a:lnTo>
                  <a:lnTo>
                    <a:pt x="2116" y="722"/>
                  </a:lnTo>
                  <a:lnTo>
                    <a:pt x="2166" y="710"/>
                  </a:lnTo>
                  <a:lnTo>
                    <a:pt x="2213" y="688"/>
                  </a:lnTo>
                  <a:lnTo>
                    <a:pt x="2253" y="660"/>
                  </a:lnTo>
                  <a:lnTo>
                    <a:pt x="2289" y="625"/>
                  </a:lnTo>
                  <a:lnTo>
                    <a:pt x="2319" y="585"/>
                  </a:lnTo>
                  <a:lnTo>
                    <a:pt x="2341" y="540"/>
                  </a:lnTo>
                  <a:lnTo>
                    <a:pt x="2355" y="491"/>
                  </a:lnTo>
                  <a:lnTo>
                    <a:pt x="2360" y="438"/>
                  </a:lnTo>
                  <a:lnTo>
                    <a:pt x="2355" y="387"/>
                  </a:lnTo>
                  <a:lnTo>
                    <a:pt x="2341" y="337"/>
                  </a:lnTo>
                  <a:lnTo>
                    <a:pt x="2319" y="291"/>
                  </a:lnTo>
                  <a:lnTo>
                    <a:pt x="2291" y="249"/>
                  </a:lnTo>
                  <a:lnTo>
                    <a:pt x="2255" y="213"/>
                  </a:lnTo>
                  <a:lnTo>
                    <a:pt x="2213" y="185"/>
                  </a:lnTo>
                  <a:lnTo>
                    <a:pt x="2167" y="162"/>
                  </a:lnTo>
                  <a:lnTo>
                    <a:pt x="2116" y="148"/>
                  </a:lnTo>
                  <a:lnTo>
                    <a:pt x="2063" y="143"/>
                  </a:lnTo>
                  <a:close/>
                  <a:moveTo>
                    <a:pt x="2064" y="0"/>
                  </a:moveTo>
                  <a:lnTo>
                    <a:pt x="2097" y="4"/>
                  </a:lnTo>
                  <a:lnTo>
                    <a:pt x="2128" y="17"/>
                  </a:lnTo>
                  <a:lnTo>
                    <a:pt x="2400" y="174"/>
                  </a:lnTo>
                  <a:lnTo>
                    <a:pt x="2422" y="192"/>
                  </a:lnTo>
                  <a:lnTo>
                    <a:pt x="2439" y="210"/>
                  </a:lnTo>
                  <a:lnTo>
                    <a:pt x="2453" y="234"/>
                  </a:lnTo>
                  <a:lnTo>
                    <a:pt x="2461" y="259"/>
                  </a:lnTo>
                  <a:lnTo>
                    <a:pt x="2464" y="285"/>
                  </a:lnTo>
                  <a:lnTo>
                    <a:pt x="2464" y="594"/>
                  </a:lnTo>
                  <a:lnTo>
                    <a:pt x="2461" y="621"/>
                  </a:lnTo>
                  <a:lnTo>
                    <a:pt x="2453" y="646"/>
                  </a:lnTo>
                  <a:lnTo>
                    <a:pt x="2439" y="668"/>
                  </a:lnTo>
                  <a:lnTo>
                    <a:pt x="2421" y="688"/>
                  </a:lnTo>
                  <a:lnTo>
                    <a:pt x="2399" y="704"/>
                  </a:lnTo>
                  <a:lnTo>
                    <a:pt x="2127" y="853"/>
                  </a:lnTo>
                  <a:lnTo>
                    <a:pt x="2096" y="866"/>
                  </a:lnTo>
                  <a:lnTo>
                    <a:pt x="2061" y="869"/>
                  </a:lnTo>
                  <a:lnTo>
                    <a:pt x="2028" y="864"/>
                  </a:lnTo>
                  <a:lnTo>
                    <a:pt x="1997" y="852"/>
                  </a:lnTo>
                  <a:lnTo>
                    <a:pt x="1800" y="741"/>
                  </a:lnTo>
                  <a:lnTo>
                    <a:pt x="1799" y="739"/>
                  </a:lnTo>
                  <a:lnTo>
                    <a:pt x="1793" y="736"/>
                  </a:lnTo>
                  <a:lnTo>
                    <a:pt x="1783" y="733"/>
                  </a:lnTo>
                  <a:lnTo>
                    <a:pt x="1771" y="730"/>
                  </a:lnTo>
                  <a:lnTo>
                    <a:pt x="1755" y="727"/>
                  </a:lnTo>
                  <a:lnTo>
                    <a:pt x="1740" y="724"/>
                  </a:lnTo>
                  <a:lnTo>
                    <a:pt x="1722" y="724"/>
                  </a:lnTo>
                  <a:lnTo>
                    <a:pt x="1705" y="725"/>
                  </a:lnTo>
                  <a:lnTo>
                    <a:pt x="1686" y="728"/>
                  </a:lnTo>
                  <a:lnTo>
                    <a:pt x="1669" y="736"/>
                  </a:lnTo>
                  <a:lnTo>
                    <a:pt x="1654" y="749"/>
                  </a:lnTo>
                  <a:lnTo>
                    <a:pt x="1640" y="766"/>
                  </a:lnTo>
                  <a:lnTo>
                    <a:pt x="1627" y="788"/>
                  </a:lnTo>
                  <a:lnTo>
                    <a:pt x="1619" y="816"/>
                  </a:lnTo>
                  <a:lnTo>
                    <a:pt x="1613" y="850"/>
                  </a:lnTo>
                  <a:lnTo>
                    <a:pt x="1611" y="1473"/>
                  </a:lnTo>
                  <a:lnTo>
                    <a:pt x="1608" y="1510"/>
                  </a:lnTo>
                  <a:lnTo>
                    <a:pt x="1601" y="1548"/>
                  </a:lnTo>
                  <a:lnTo>
                    <a:pt x="1588" y="1584"/>
                  </a:lnTo>
                  <a:lnTo>
                    <a:pt x="1569" y="1617"/>
                  </a:lnTo>
                  <a:lnTo>
                    <a:pt x="1547" y="1646"/>
                  </a:lnTo>
                  <a:lnTo>
                    <a:pt x="1519" y="1671"/>
                  </a:lnTo>
                  <a:lnTo>
                    <a:pt x="1487" y="1693"/>
                  </a:lnTo>
                  <a:lnTo>
                    <a:pt x="941" y="1996"/>
                  </a:lnTo>
                  <a:lnTo>
                    <a:pt x="899" y="2014"/>
                  </a:lnTo>
                  <a:lnTo>
                    <a:pt x="856" y="2025"/>
                  </a:lnTo>
                  <a:lnTo>
                    <a:pt x="810" y="2029"/>
                  </a:lnTo>
                  <a:lnTo>
                    <a:pt x="767" y="2024"/>
                  </a:lnTo>
                  <a:lnTo>
                    <a:pt x="723" y="2013"/>
                  </a:lnTo>
                  <a:lnTo>
                    <a:pt x="681" y="1993"/>
                  </a:lnTo>
                  <a:lnTo>
                    <a:pt x="131" y="1674"/>
                  </a:lnTo>
                  <a:lnTo>
                    <a:pt x="93" y="1648"/>
                  </a:lnTo>
                  <a:lnTo>
                    <a:pt x="62" y="1617"/>
                  </a:lnTo>
                  <a:lnTo>
                    <a:pt x="36" y="1579"/>
                  </a:lnTo>
                  <a:lnTo>
                    <a:pt x="15" y="1538"/>
                  </a:lnTo>
                  <a:lnTo>
                    <a:pt x="3" y="1496"/>
                  </a:lnTo>
                  <a:lnTo>
                    <a:pt x="0" y="1451"/>
                  </a:lnTo>
                  <a:lnTo>
                    <a:pt x="1" y="828"/>
                  </a:lnTo>
                  <a:lnTo>
                    <a:pt x="4" y="783"/>
                  </a:lnTo>
                  <a:lnTo>
                    <a:pt x="17" y="739"/>
                  </a:lnTo>
                  <a:lnTo>
                    <a:pt x="37" y="700"/>
                  </a:lnTo>
                  <a:lnTo>
                    <a:pt x="64" y="664"/>
                  </a:lnTo>
                  <a:lnTo>
                    <a:pt x="97" y="633"/>
                  </a:lnTo>
                  <a:lnTo>
                    <a:pt x="134" y="607"/>
                  </a:lnTo>
                  <a:lnTo>
                    <a:pt x="684" y="304"/>
                  </a:lnTo>
                  <a:lnTo>
                    <a:pt x="726" y="285"/>
                  </a:lnTo>
                  <a:lnTo>
                    <a:pt x="770" y="274"/>
                  </a:lnTo>
                  <a:lnTo>
                    <a:pt x="815" y="271"/>
                  </a:lnTo>
                  <a:lnTo>
                    <a:pt x="860" y="276"/>
                  </a:lnTo>
                  <a:lnTo>
                    <a:pt x="906" y="288"/>
                  </a:lnTo>
                  <a:lnTo>
                    <a:pt x="948" y="307"/>
                  </a:lnTo>
                  <a:lnTo>
                    <a:pt x="1483" y="618"/>
                  </a:lnTo>
                  <a:lnTo>
                    <a:pt x="1519" y="622"/>
                  </a:lnTo>
                  <a:lnTo>
                    <a:pt x="1551" y="621"/>
                  </a:lnTo>
                  <a:lnTo>
                    <a:pt x="1577" y="616"/>
                  </a:lnTo>
                  <a:lnTo>
                    <a:pt x="1599" y="607"/>
                  </a:lnTo>
                  <a:lnTo>
                    <a:pt x="1618" y="594"/>
                  </a:lnTo>
                  <a:lnTo>
                    <a:pt x="1632" y="580"/>
                  </a:lnTo>
                  <a:lnTo>
                    <a:pt x="1644" y="565"/>
                  </a:lnTo>
                  <a:lnTo>
                    <a:pt x="1652" y="549"/>
                  </a:lnTo>
                  <a:lnTo>
                    <a:pt x="1658" y="535"/>
                  </a:lnTo>
                  <a:lnTo>
                    <a:pt x="1663" y="522"/>
                  </a:lnTo>
                  <a:lnTo>
                    <a:pt x="1665" y="512"/>
                  </a:lnTo>
                  <a:lnTo>
                    <a:pt x="1666" y="505"/>
                  </a:lnTo>
                  <a:lnTo>
                    <a:pt x="1666" y="504"/>
                  </a:lnTo>
                  <a:lnTo>
                    <a:pt x="1668" y="274"/>
                  </a:lnTo>
                  <a:lnTo>
                    <a:pt x="1669" y="248"/>
                  </a:lnTo>
                  <a:lnTo>
                    <a:pt x="1677" y="223"/>
                  </a:lnTo>
                  <a:lnTo>
                    <a:pt x="1691" y="201"/>
                  </a:lnTo>
                  <a:lnTo>
                    <a:pt x="1708" y="181"/>
                  </a:lnTo>
                  <a:lnTo>
                    <a:pt x="1730" y="167"/>
                  </a:lnTo>
                  <a:lnTo>
                    <a:pt x="2000" y="15"/>
                  </a:lnTo>
                  <a:lnTo>
                    <a:pt x="2032" y="3"/>
                  </a:lnTo>
                  <a:lnTo>
                    <a:pt x="2064" y="0"/>
                  </a:lnTo>
                  <a:close/>
                </a:path>
              </a:pathLst>
            </a:custGeom>
            <a:solidFill>
              <a:srgbClr val="FF6600"/>
            </a:solidFill>
            <a:ln w="9525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4" name="TextBox 48"/>
            <p:cNvSpPr txBox="1"/>
            <p:nvPr userDrawn="1"/>
          </p:nvSpPr>
          <p:spPr>
            <a:xfrm>
              <a:off x="1776098" y="3743799"/>
              <a:ext cx="745627" cy="584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6600"/>
                  </a:solidFill>
                  <a:latin typeface="Candara" panose="020E0502030303020204" pitchFamily="34" charset="0"/>
                  <a:ea typeface="Roboto Light" panose="02000000000000000000" pitchFamily="2" charset="0"/>
                </a:rPr>
                <a:t>3</a:t>
              </a:r>
              <a:endParaRPr lang="ru-RU" sz="3200" dirty="0">
                <a:solidFill>
                  <a:srgbClr val="FF6600"/>
                </a:solidFill>
                <a:latin typeface="Candara" panose="020E0502030303020204" pitchFamily="34" charset="0"/>
                <a:ea typeface="Roboto Light" panose="02000000000000000000" pitchFamily="2" charset="0"/>
              </a:endParaRPr>
            </a:p>
          </p:txBody>
        </p:sp>
        <p:grpSp>
          <p:nvGrpSpPr>
            <p:cNvPr id="22" name="Group 66"/>
            <p:cNvGrpSpPr>
              <a:grpSpLocks noChangeAspect="1"/>
            </p:cNvGrpSpPr>
            <p:nvPr userDrawn="1"/>
          </p:nvGrpSpPr>
          <p:grpSpPr>
            <a:xfrm>
              <a:off x="658775" y="4516516"/>
              <a:ext cx="640081" cy="489121"/>
              <a:chOff x="1201738" y="1511300"/>
              <a:chExt cx="168275" cy="12858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3" name="Freeform 159"/>
              <p:cNvSpPr>
                <a:spLocks/>
              </p:cNvSpPr>
              <p:nvPr/>
            </p:nvSpPr>
            <p:spPr bwMode="auto">
              <a:xfrm>
                <a:off x="1314450" y="1525588"/>
                <a:ext cx="55563" cy="106363"/>
              </a:xfrm>
              <a:custGeom>
                <a:avLst/>
                <a:gdLst/>
                <a:ahLst/>
                <a:cxnLst>
                  <a:cxn ang="0">
                    <a:pos x="30" y="25"/>
                  </a:cxn>
                  <a:cxn ang="0">
                    <a:pos x="11" y="3"/>
                  </a:cxn>
                  <a:cxn ang="0">
                    <a:pos x="2" y="3"/>
                  </a:cxn>
                  <a:cxn ang="0">
                    <a:pos x="0" y="5"/>
                  </a:cxn>
                  <a:cxn ang="0">
                    <a:pos x="8" y="14"/>
                  </a:cxn>
                  <a:cxn ang="0">
                    <a:pos x="9" y="20"/>
                  </a:cxn>
                  <a:cxn ang="0">
                    <a:pos x="4" y="23"/>
                  </a:cxn>
                  <a:cxn ang="0">
                    <a:pos x="1" y="23"/>
                  </a:cxn>
                  <a:cxn ang="0">
                    <a:pos x="1" y="63"/>
                  </a:cxn>
                  <a:cxn ang="0">
                    <a:pos x="23" y="63"/>
                  </a:cxn>
                  <a:cxn ang="0">
                    <a:pos x="23" y="30"/>
                  </a:cxn>
                  <a:cxn ang="0">
                    <a:pos x="28" y="30"/>
                  </a:cxn>
                  <a:cxn ang="0">
                    <a:pos x="30" y="25"/>
                  </a:cxn>
                </a:cxnLst>
                <a:rect l="0" t="0" r="r" b="b"/>
                <a:pathLst>
                  <a:path w="33" h="63">
                    <a:moveTo>
                      <a:pt x="30" y="25"/>
                    </a:moveTo>
                    <a:cubicBezTo>
                      <a:pt x="11" y="3"/>
                      <a:pt x="11" y="3"/>
                      <a:pt x="11" y="3"/>
                    </a:cubicBezTo>
                    <a:cubicBezTo>
                      <a:pt x="8" y="0"/>
                      <a:pt x="5" y="0"/>
                      <a:pt x="2" y="3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10" y="17"/>
                      <a:pt x="10" y="19"/>
                      <a:pt x="9" y="20"/>
                    </a:cubicBezTo>
                    <a:cubicBezTo>
                      <a:pt x="9" y="21"/>
                      <a:pt x="8" y="23"/>
                      <a:pt x="4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63"/>
                      <a:pt x="1" y="63"/>
                      <a:pt x="1" y="63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31" y="30"/>
                      <a:pt x="33" y="28"/>
                      <a:pt x="30" y="25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" name="Freeform 160"/>
              <p:cNvSpPr>
                <a:spLocks/>
              </p:cNvSpPr>
              <p:nvPr/>
            </p:nvSpPr>
            <p:spPr bwMode="auto">
              <a:xfrm>
                <a:off x="1201738" y="1525588"/>
                <a:ext cx="55563" cy="106363"/>
              </a:xfrm>
              <a:custGeom>
                <a:avLst/>
                <a:gdLst/>
                <a:ahLst/>
                <a:cxnLst>
                  <a:cxn ang="0">
                    <a:pos x="32" y="63"/>
                  </a:cxn>
                  <a:cxn ang="0">
                    <a:pos x="32" y="23"/>
                  </a:cxn>
                  <a:cxn ang="0">
                    <a:pos x="29" y="23"/>
                  </a:cxn>
                  <a:cxn ang="0">
                    <a:pos x="23" y="20"/>
                  </a:cxn>
                  <a:cxn ang="0">
                    <a:pos x="25" y="14"/>
                  </a:cxn>
                  <a:cxn ang="0">
                    <a:pos x="33" y="5"/>
                  </a:cxn>
                  <a:cxn ang="0">
                    <a:pos x="31" y="3"/>
                  </a:cxn>
                  <a:cxn ang="0">
                    <a:pos x="22" y="3"/>
                  </a:cxn>
                  <a:cxn ang="0">
                    <a:pos x="3" y="25"/>
                  </a:cxn>
                  <a:cxn ang="0">
                    <a:pos x="5" y="30"/>
                  </a:cxn>
                  <a:cxn ang="0">
                    <a:pos x="10" y="30"/>
                  </a:cxn>
                  <a:cxn ang="0">
                    <a:pos x="10" y="63"/>
                  </a:cxn>
                  <a:cxn ang="0">
                    <a:pos x="32" y="63"/>
                  </a:cxn>
                </a:cxnLst>
                <a:rect l="0" t="0" r="r" b="b"/>
                <a:pathLst>
                  <a:path w="33" h="63">
                    <a:moveTo>
                      <a:pt x="32" y="63"/>
                    </a:moveTo>
                    <a:cubicBezTo>
                      <a:pt x="32" y="23"/>
                      <a:pt x="32" y="23"/>
                      <a:pt x="32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25" y="23"/>
                      <a:pt x="24" y="21"/>
                      <a:pt x="23" y="20"/>
                    </a:cubicBezTo>
                    <a:cubicBezTo>
                      <a:pt x="23" y="19"/>
                      <a:pt x="23" y="17"/>
                      <a:pt x="25" y="14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28" y="0"/>
                      <a:pt x="25" y="0"/>
                      <a:pt x="22" y="3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0" y="28"/>
                      <a:pt x="1" y="30"/>
                      <a:pt x="5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63"/>
                      <a:pt x="10" y="63"/>
                      <a:pt x="10" y="63"/>
                    </a:cubicBezTo>
                    <a:lnTo>
                      <a:pt x="32" y="6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" name="Freeform 161"/>
              <p:cNvSpPr>
                <a:spLocks/>
              </p:cNvSpPr>
              <p:nvPr/>
            </p:nvSpPr>
            <p:spPr bwMode="auto">
              <a:xfrm>
                <a:off x="1241425" y="1511300"/>
                <a:ext cx="88900" cy="128588"/>
              </a:xfrm>
              <a:custGeom>
                <a:avLst/>
                <a:gdLst/>
                <a:ahLst/>
                <a:cxnLst>
                  <a:cxn ang="0">
                    <a:pos x="43" y="77"/>
                  </a:cxn>
                  <a:cxn ang="0">
                    <a:pos x="43" y="30"/>
                  </a:cxn>
                  <a:cxn ang="0">
                    <a:pos x="48" y="30"/>
                  </a:cxn>
                  <a:cxn ang="0">
                    <a:pos x="50" y="25"/>
                  </a:cxn>
                  <a:cxn ang="0">
                    <a:pos x="31" y="2"/>
                  </a:cxn>
                  <a:cxn ang="0">
                    <a:pos x="26" y="0"/>
                  </a:cxn>
                  <a:cxn ang="0">
                    <a:pos x="22" y="2"/>
                  </a:cxn>
                  <a:cxn ang="0">
                    <a:pos x="3" y="25"/>
                  </a:cxn>
                  <a:cxn ang="0">
                    <a:pos x="5" y="30"/>
                  </a:cxn>
                  <a:cxn ang="0">
                    <a:pos x="10" y="30"/>
                  </a:cxn>
                  <a:cxn ang="0">
                    <a:pos x="10" y="77"/>
                  </a:cxn>
                  <a:cxn ang="0">
                    <a:pos x="43" y="77"/>
                  </a:cxn>
                </a:cxnLst>
                <a:rect l="0" t="0" r="r" b="b"/>
                <a:pathLst>
                  <a:path w="53" h="77">
                    <a:moveTo>
                      <a:pt x="43" y="77"/>
                    </a:moveTo>
                    <a:cubicBezTo>
                      <a:pt x="43" y="30"/>
                      <a:pt x="43" y="30"/>
                      <a:pt x="43" y="30"/>
                    </a:cubicBezTo>
                    <a:cubicBezTo>
                      <a:pt x="48" y="30"/>
                      <a:pt x="48" y="30"/>
                      <a:pt x="48" y="30"/>
                    </a:cubicBezTo>
                    <a:cubicBezTo>
                      <a:pt x="52" y="30"/>
                      <a:pt x="53" y="27"/>
                      <a:pt x="50" y="25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0" y="1"/>
                      <a:pt x="28" y="0"/>
                      <a:pt x="26" y="0"/>
                    </a:cubicBezTo>
                    <a:cubicBezTo>
                      <a:pt x="25" y="0"/>
                      <a:pt x="23" y="1"/>
                      <a:pt x="22" y="2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0" y="27"/>
                      <a:pt x="1" y="30"/>
                      <a:pt x="5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77"/>
                      <a:pt x="10" y="77"/>
                      <a:pt x="10" y="77"/>
                    </a:cubicBezTo>
                    <a:lnTo>
                      <a:pt x="43" y="7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6" name="Group 74"/>
            <p:cNvGrpSpPr>
              <a:grpSpLocks noChangeAspect="1"/>
            </p:cNvGrpSpPr>
            <p:nvPr userDrawn="1"/>
          </p:nvGrpSpPr>
          <p:grpSpPr>
            <a:xfrm>
              <a:off x="3898217" y="4572511"/>
              <a:ext cx="640081" cy="532116"/>
              <a:chOff x="1219200" y="1962150"/>
              <a:chExt cx="131763" cy="10953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7" name="Freeform 162"/>
              <p:cNvSpPr>
                <a:spLocks/>
              </p:cNvSpPr>
              <p:nvPr/>
            </p:nvSpPr>
            <p:spPr bwMode="auto">
              <a:xfrm>
                <a:off x="1225550" y="1992313"/>
                <a:ext cx="125413" cy="79375"/>
              </a:xfrm>
              <a:custGeom>
                <a:avLst/>
                <a:gdLst/>
                <a:ahLst/>
                <a:cxnLst>
                  <a:cxn ang="0">
                    <a:pos x="0" y="50"/>
                  </a:cxn>
                  <a:cxn ang="0">
                    <a:pos x="26" y="20"/>
                  </a:cxn>
                  <a:cxn ang="0">
                    <a:pos x="56" y="24"/>
                  </a:cxn>
                  <a:cxn ang="0">
                    <a:pos x="79" y="0"/>
                  </a:cxn>
                  <a:cxn ang="0">
                    <a:pos x="79" y="50"/>
                  </a:cxn>
                  <a:cxn ang="0">
                    <a:pos x="0" y="50"/>
                  </a:cxn>
                </a:cxnLst>
                <a:rect l="0" t="0" r="r" b="b"/>
                <a:pathLst>
                  <a:path w="79" h="50">
                    <a:moveTo>
                      <a:pt x="0" y="50"/>
                    </a:moveTo>
                    <a:lnTo>
                      <a:pt x="26" y="20"/>
                    </a:lnTo>
                    <a:lnTo>
                      <a:pt x="56" y="24"/>
                    </a:lnTo>
                    <a:lnTo>
                      <a:pt x="79" y="0"/>
                    </a:lnTo>
                    <a:lnTo>
                      <a:pt x="79" y="50"/>
                    </a:lnTo>
                    <a:lnTo>
                      <a:pt x="0" y="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" name="Freeform 163"/>
              <p:cNvSpPr>
                <a:spLocks/>
              </p:cNvSpPr>
              <p:nvPr/>
            </p:nvSpPr>
            <p:spPr bwMode="auto">
              <a:xfrm>
                <a:off x="1219200" y="1962150"/>
                <a:ext cx="131763" cy="109538"/>
              </a:xfrm>
              <a:custGeom>
                <a:avLst/>
                <a:gdLst/>
                <a:ahLst/>
                <a:cxnLst>
                  <a:cxn ang="0">
                    <a:pos x="83" y="17"/>
                  </a:cxn>
                  <a:cxn ang="0">
                    <a:pos x="83" y="0"/>
                  </a:cxn>
                  <a:cxn ang="0">
                    <a:pos x="67" y="1"/>
                  </a:cxn>
                  <a:cxn ang="0">
                    <a:pos x="72" y="5"/>
                  </a:cxn>
                  <a:cxn ang="0">
                    <a:pos x="55" y="28"/>
                  </a:cxn>
                  <a:cxn ang="0">
                    <a:pos x="25" y="22"/>
                  </a:cxn>
                  <a:cxn ang="0">
                    <a:pos x="0" y="69"/>
                  </a:cxn>
                  <a:cxn ang="0">
                    <a:pos x="28" y="33"/>
                  </a:cxn>
                  <a:cxn ang="0">
                    <a:pos x="58" y="38"/>
                  </a:cxn>
                  <a:cxn ang="0">
                    <a:pos x="79" y="12"/>
                  </a:cxn>
                  <a:cxn ang="0">
                    <a:pos x="83" y="17"/>
                  </a:cxn>
                </a:cxnLst>
                <a:rect l="0" t="0" r="r" b="b"/>
                <a:pathLst>
                  <a:path w="83" h="69">
                    <a:moveTo>
                      <a:pt x="83" y="17"/>
                    </a:moveTo>
                    <a:lnTo>
                      <a:pt x="83" y="0"/>
                    </a:lnTo>
                    <a:lnTo>
                      <a:pt x="67" y="1"/>
                    </a:lnTo>
                    <a:lnTo>
                      <a:pt x="72" y="5"/>
                    </a:lnTo>
                    <a:lnTo>
                      <a:pt x="55" y="28"/>
                    </a:lnTo>
                    <a:lnTo>
                      <a:pt x="25" y="22"/>
                    </a:lnTo>
                    <a:lnTo>
                      <a:pt x="0" y="69"/>
                    </a:lnTo>
                    <a:lnTo>
                      <a:pt x="28" y="33"/>
                    </a:lnTo>
                    <a:lnTo>
                      <a:pt x="58" y="38"/>
                    </a:lnTo>
                    <a:lnTo>
                      <a:pt x="79" y="12"/>
                    </a:lnTo>
                    <a:lnTo>
                      <a:pt x="83" y="1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9" name="Group 83"/>
            <p:cNvGrpSpPr>
              <a:grpSpLocks noChangeAspect="1"/>
            </p:cNvGrpSpPr>
            <p:nvPr userDrawn="1"/>
          </p:nvGrpSpPr>
          <p:grpSpPr>
            <a:xfrm>
              <a:off x="3908378" y="2238013"/>
              <a:ext cx="541322" cy="548641"/>
              <a:chOff x="1227138" y="2852738"/>
              <a:chExt cx="117475" cy="119063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0" name="Freeform 167"/>
              <p:cNvSpPr>
                <a:spLocks noEditPoints="1"/>
              </p:cNvSpPr>
              <p:nvPr/>
            </p:nvSpPr>
            <p:spPr bwMode="auto">
              <a:xfrm>
                <a:off x="1227138" y="2852738"/>
                <a:ext cx="117475" cy="119063"/>
              </a:xfrm>
              <a:custGeom>
                <a:avLst/>
                <a:gdLst/>
                <a:ahLst/>
                <a:cxnLst>
                  <a:cxn ang="0">
                    <a:pos x="35" y="0"/>
                  </a:cxn>
                  <a:cxn ang="0">
                    <a:pos x="0" y="36"/>
                  </a:cxn>
                  <a:cxn ang="0">
                    <a:pos x="35" y="71"/>
                  </a:cxn>
                  <a:cxn ang="0">
                    <a:pos x="71" y="36"/>
                  </a:cxn>
                  <a:cxn ang="0">
                    <a:pos x="35" y="0"/>
                  </a:cxn>
                  <a:cxn ang="0">
                    <a:pos x="40" y="67"/>
                  </a:cxn>
                  <a:cxn ang="0">
                    <a:pos x="35" y="63"/>
                  </a:cxn>
                  <a:cxn ang="0">
                    <a:pos x="31" y="67"/>
                  </a:cxn>
                  <a:cxn ang="0">
                    <a:pos x="4" y="40"/>
                  </a:cxn>
                  <a:cxn ang="0">
                    <a:pos x="8" y="36"/>
                  </a:cxn>
                  <a:cxn ang="0">
                    <a:pos x="4" y="31"/>
                  </a:cxn>
                  <a:cxn ang="0">
                    <a:pos x="31" y="4"/>
                  </a:cxn>
                  <a:cxn ang="0">
                    <a:pos x="35" y="9"/>
                  </a:cxn>
                  <a:cxn ang="0">
                    <a:pos x="40" y="4"/>
                  </a:cxn>
                  <a:cxn ang="0">
                    <a:pos x="67" y="31"/>
                  </a:cxn>
                  <a:cxn ang="0">
                    <a:pos x="62" y="36"/>
                  </a:cxn>
                  <a:cxn ang="0">
                    <a:pos x="67" y="40"/>
                  </a:cxn>
                  <a:cxn ang="0">
                    <a:pos x="40" y="67"/>
                  </a:cxn>
                </a:cxnLst>
                <a:rect l="0" t="0" r="r" b="b"/>
                <a:pathLst>
                  <a:path w="71" h="71">
                    <a:moveTo>
                      <a:pt x="35" y="0"/>
                    </a:moveTo>
                    <a:cubicBezTo>
                      <a:pt x="16" y="0"/>
                      <a:pt x="0" y="16"/>
                      <a:pt x="0" y="36"/>
                    </a:cubicBezTo>
                    <a:cubicBezTo>
                      <a:pt x="0" y="55"/>
                      <a:pt x="16" y="71"/>
                      <a:pt x="35" y="71"/>
                    </a:cubicBezTo>
                    <a:cubicBezTo>
                      <a:pt x="55" y="71"/>
                      <a:pt x="71" y="55"/>
                      <a:pt x="71" y="36"/>
                    </a:cubicBezTo>
                    <a:cubicBezTo>
                      <a:pt x="71" y="16"/>
                      <a:pt x="55" y="0"/>
                      <a:pt x="35" y="0"/>
                    </a:cubicBezTo>
                    <a:close/>
                    <a:moveTo>
                      <a:pt x="40" y="67"/>
                    </a:moveTo>
                    <a:cubicBezTo>
                      <a:pt x="40" y="65"/>
                      <a:pt x="38" y="63"/>
                      <a:pt x="35" y="63"/>
                    </a:cubicBezTo>
                    <a:cubicBezTo>
                      <a:pt x="33" y="63"/>
                      <a:pt x="31" y="65"/>
                      <a:pt x="31" y="67"/>
                    </a:cubicBezTo>
                    <a:cubicBezTo>
                      <a:pt x="17" y="65"/>
                      <a:pt x="6" y="54"/>
                      <a:pt x="4" y="40"/>
                    </a:cubicBezTo>
                    <a:cubicBezTo>
                      <a:pt x="6" y="40"/>
                      <a:pt x="8" y="38"/>
                      <a:pt x="8" y="36"/>
                    </a:cubicBezTo>
                    <a:cubicBezTo>
                      <a:pt x="8" y="33"/>
                      <a:pt x="6" y="31"/>
                      <a:pt x="4" y="31"/>
                    </a:cubicBezTo>
                    <a:cubicBezTo>
                      <a:pt x="6" y="17"/>
                      <a:pt x="17" y="6"/>
                      <a:pt x="31" y="4"/>
                    </a:cubicBezTo>
                    <a:cubicBezTo>
                      <a:pt x="31" y="7"/>
                      <a:pt x="33" y="9"/>
                      <a:pt x="35" y="9"/>
                    </a:cubicBezTo>
                    <a:cubicBezTo>
                      <a:pt x="38" y="9"/>
                      <a:pt x="40" y="7"/>
                      <a:pt x="40" y="4"/>
                    </a:cubicBezTo>
                    <a:cubicBezTo>
                      <a:pt x="54" y="6"/>
                      <a:pt x="65" y="17"/>
                      <a:pt x="67" y="31"/>
                    </a:cubicBezTo>
                    <a:cubicBezTo>
                      <a:pt x="64" y="31"/>
                      <a:pt x="62" y="33"/>
                      <a:pt x="62" y="36"/>
                    </a:cubicBezTo>
                    <a:cubicBezTo>
                      <a:pt x="62" y="38"/>
                      <a:pt x="64" y="40"/>
                      <a:pt x="67" y="40"/>
                    </a:cubicBezTo>
                    <a:cubicBezTo>
                      <a:pt x="65" y="54"/>
                      <a:pt x="54" y="65"/>
                      <a:pt x="40" y="6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" name="Freeform 168"/>
              <p:cNvSpPr>
                <a:spLocks/>
              </p:cNvSpPr>
              <p:nvPr/>
            </p:nvSpPr>
            <p:spPr bwMode="auto">
              <a:xfrm>
                <a:off x="1281113" y="2873375"/>
                <a:ext cx="38100" cy="42863"/>
              </a:xfrm>
              <a:custGeom>
                <a:avLst/>
                <a:gdLst/>
                <a:ahLst/>
                <a:cxnLst>
                  <a:cxn ang="0">
                    <a:pos x="6" y="22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27"/>
                  </a:cxn>
                  <a:cxn ang="0">
                    <a:pos x="24" y="27"/>
                  </a:cxn>
                  <a:cxn ang="0">
                    <a:pos x="24" y="22"/>
                  </a:cxn>
                  <a:cxn ang="0">
                    <a:pos x="6" y="22"/>
                  </a:cxn>
                </a:cxnLst>
                <a:rect l="0" t="0" r="r" b="b"/>
                <a:pathLst>
                  <a:path w="24" h="27">
                    <a:moveTo>
                      <a:pt x="6" y="22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27"/>
                    </a:lnTo>
                    <a:lnTo>
                      <a:pt x="24" y="27"/>
                    </a:lnTo>
                    <a:lnTo>
                      <a:pt x="24" y="22"/>
                    </a:lnTo>
                    <a:lnTo>
                      <a:pt x="6" y="2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32" name="Freeform 135"/>
            <p:cNvSpPr>
              <a:spLocks noEditPoints="1"/>
            </p:cNvSpPr>
            <p:nvPr userDrawn="1"/>
          </p:nvSpPr>
          <p:spPr bwMode="auto">
            <a:xfrm>
              <a:off x="690559" y="2271714"/>
              <a:ext cx="527292" cy="493919"/>
            </a:xfrm>
            <a:custGeom>
              <a:avLst/>
              <a:gdLst/>
              <a:ahLst/>
              <a:cxnLst>
                <a:cxn ang="0">
                  <a:pos x="13" y="39"/>
                </a:cxn>
                <a:cxn ang="0">
                  <a:pos x="8" y="39"/>
                </a:cxn>
                <a:cxn ang="0">
                  <a:pos x="0" y="33"/>
                </a:cxn>
                <a:cxn ang="0">
                  <a:pos x="5" y="19"/>
                </a:cxn>
                <a:cxn ang="0">
                  <a:pos x="15" y="22"/>
                </a:cxn>
                <a:cxn ang="0">
                  <a:pos x="20" y="21"/>
                </a:cxn>
                <a:cxn ang="0">
                  <a:pos x="20" y="24"/>
                </a:cxn>
                <a:cxn ang="0">
                  <a:pos x="23" y="34"/>
                </a:cxn>
                <a:cxn ang="0">
                  <a:pos x="13" y="39"/>
                </a:cxn>
                <a:cxn ang="0">
                  <a:pos x="15" y="19"/>
                </a:cxn>
                <a:cxn ang="0">
                  <a:pos x="5" y="9"/>
                </a:cxn>
                <a:cxn ang="0">
                  <a:pos x="15" y="0"/>
                </a:cxn>
                <a:cxn ang="0">
                  <a:pos x="25" y="9"/>
                </a:cxn>
                <a:cxn ang="0">
                  <a:pos x="15" y="19"/>
                </a:cxn>
                <a:cxn ang="0">
                  <a:pos x="53" y="68"/>
                </a:cxn>
                <a:cxn ang="0">
                  <a:pos x="20" y="68"/>
                </a:cxn>
                <a:cxn ang="0">
                  <a:pos x="10" y="58"/>
                </a:cxn>
                <a:cxn ang="0">
                  <a:pos x="23" y="36"/>
                </a:cxn>
                <a:cxn ang="0">
                  <a:pos x="37" y="41"/>
                </a:cxn>
                <a:cxn ang="0">
                  <a:pos x="50" y="36"/>
                </a:cxn>
                <a:cxn ang="0">
                  <a:pos x="64" y="58"/>
                </a:cxn>
                <a:cxn ang="0">
                  <a:pos x="53" y="68"/>
                </a:cxn>
                <a:cxn ang="0">
                  <a:pos x="37" y="39"/>
                </a:cxn>
                <a:cxn ang="0">
                  <a:pos x="22" y="24"/>
                </a:cxn>
                <a:cxn ang="0">
                  <a:pos x="37" y="9"/>
                </a:cxn>
                <a:cxn ang="0">
                  <a:pos x="51" y="24"/>
                </a:cxn>
                <a:cxn ang="0">
                  <a:pos x="37" y="39"/>
                </a:cxn>
                <a:cxn ang="0">
                  <a:pos x="59" y="19"/>
                </a:cxn>
                <a:cxn ang="0">
                  <a:pos x="49" y="9"/>
                </a:cxn>
                <a:cxn ang="0">
                  <a:pos x="59" y="0"/>
                </a:cxn>
                <a:cxn ang="0">
                  <a:pos x="68" y="9"/>
                </a:cxn>
                <a:cxn ang="0">
                  <a:pos x="59" y="19"/>
                </a:cxn>
                <a:cxn ang="0">
                  <a:pos x="66" y="39"/>
                </a:cxn>
                <a:cxn ang="0">
                  <a:pos x="61" y="39"/>
                </a:cxn>
                <a:cxn ang="0">
                  <a:pos x="51" y="34"/>
                </a:cxn>
                <a:cxn ang="0">
                  <a:pos x="54" y="24"/>
                </a:cxn>
                <a:cxn ang="0">
                  <a:pos x="54" y="21"/>
                </a:cxn>
                <a:cxn ang="0">
                  <a:pos x="59" y="22"/>
                </a:cxn>
                <a:cxn ang="0">
                  <a:pos x="69" y="19"/>
                </a:cxn>
                <a:cxn ang="0">
                  <a:pos x="73" y="33"/>
                </a:cxn>
                <a:cxn ang="0">
                  <a:pos x="66" y="39"/>
                </a:cxn>
              </a:cxnLst>
              <a:rect l="0" t="0" r="r" b="b"/>
              <a:pathLst>
                <a:path w="73" h="68">
                  <a:moveTo>
                    <a:pt x="13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7"/>
                    <a:pt x="0" y="33"/>
                  </a:cubicBezTo>
                  <a:cubicBezTo>
                    <a:pt x="0" y="29"/>
                    <a:pt x="0" y="19"/>
                    <a:pt x="5" y="19"/>
                  </a:cubicBezTo>
                  <a:cubicBezTo>
                    <a:pt x="6" y="19"/>
                    <a:pt x="10" y="22"/>
                    <a:pt x="15" y="22"/>
                  </a:cubicBezTo>
                  <a:cubicBezTo>
                    <a:pt x="17" y="22"/>
                    <a:pt x="18" y="22"/>
                    <a:pt x="20" y="21"/>
                  </a:cubicBezTo>
                  <a:cubicBezTo>
                    <a:pt x="20" y="22"/>
                    <a:pt x="20" y="23"/>
                    <a:pt x="20" y="24"/>
                  </a:cubicBezTo>
                  <a:cubicBezTo>
                    <a:pt x="20" y="27"/>
                    <a:pt x="21" y="31"/>
                    <a:pt x="23" y="34"/>
                  </a:cubicBezTo>
                  <a:cubicBezTo>
                    <a:pt x="19" y="34"/>
                    <a:pt x="15" y="36"/>
                    <a:pt x="13" y="39"/>
                  </a:cubicBezTo>
                  <a:close/>
                  <a:moveTo>
                    <a:pt x="15" y="19"/>
                  </a:moveTo>
                  <a:cubicBezTo>
                    <a:pt x="10" y="19"/>
                    <a:pt x="5" y="15"/>
                    <a:pt x="5" y="9"/>
                  </a:cubicBezTo>
                  <a:cubicBezTo>
                    <a:pt x="5" y="4"/>
                    <a:pt x="10" y="0"/>
                    <a:pt x="15" y="0"/>
                  </a:cubicBezTo>
                  <a:cubicBezTo>
                    <a:pt x="20" y="0"/>
                    <a:pt x="25" y="4"/>
                    <a:pt x="25" y="9"/>
                  </a:cubicBezTo>
                  <a:cubicBezTo>
                    <a:pt x="25" y="15"/>
                    <a:pt x="20" y="19"/>
                    <a:pt x="15" y="19"/>
                  </a:cubicBezTo>
                  <a:close/>
                  <a:moveTo>
                    <a:pt x="53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14" y="68"/>
                    <a:pt x="10" y="64"/>
                    <a:pt x="10" y="58"/>
                  </a:cubicBezTo>
                  <a:cubicBezTo>
                    <a:pt x="10" y="49"/>
                    <a:pt x="12" y="36"/>
                    <a:pt x="23" y="36"/>
                  </a:cubicBezTo>
                  <a:cubicBezTo>
                    <a:pt x="25" y="36"/>
                    <a:pt x="29" y="41"/>
                    <a:pt x="37" y="41"/>
                  </a:cubicBezTo>
                  <a:cubicBezTo>
                    <a:pt x="44" y="41"/>
                    <a:pt x="49" y="36"/>
                    <a:pt x="50" y="36"/>
                  </a:cubicBezTo>
                  <a:cubicBezTo>
                    <a:pt x="62" y="36"/>
                    <a:pt x="64" y="49"/>
                    <a:pt x="64" y="58"/>
                  </a:cubicBezTo>
                  <a:cubicBezTo>
                    <a:pt x="64" y="64"/>
                    <a:pt x="60" y="68"/>
                    <a:pt x="53" y="68"/>
                  </a:cubicBezTo>
                  <a:close/>
                  <a:moveTo>
                    <a:pt x="37" y="39"/>
                  </a:moveTo>
                  <a:cubicBezTo>
                    <a:pt x="29" y="39"/>
                    <a:pt x="22" y="32"/>
                    <a:pt x="22" y="24"/>
                  </a:cubicBezTo>
                  <a:cubicBezTo>
                    <a:pt x="22" y="16"/>
                    <a:pt x="29" y="9"/>
                    <a:pt x="37" y="9"/>
                  </a:cubicBezTo>
                  <a:cubicBezTo>
                    <a:pt x="45" y="9"/>
                    <a:pt x="51" y="16"/>
                    <a:pt x="51" y="24"/>
                  </a:cubicBezTo>
                  <a:cubicBezTo>
                    <a:pt x="51" y="32"/>
                    <a:pt x="45" y="39"/>
                    <a:pt x="37" y="39"/>
                  </a:cubicBezTo>
                  <a:close/>
                  <a:moveTo>
                    <a:pt x="59" y="19"/>
                  </a:moveTo>
                  <a:cubicBezTo>
                    <a:pt x="53" y="19"/>
                    <a:pt x="49" y="15"/>
                    <a:pt x="49" y="9"/>
                  </a:cubicBezTo>
                  <a:cubicBezTo>
                    <a:pt x="49" y="4"/>
                    <a:pt x="53" y="0"/>
                    <a:pt x="59" y="0"/>
                  </a:cubicBezTo>
                  <a:cubicBezTo>
                    <a:pt x="64" y="0"/>
                    <a:pt x="68" y="4"/>
                    <a:pt x="68" y="9"/>
                  </a:cubicBezTo>
                  <a:cubicBezTo>
                    <a:pt x="68" y="15"/>
                    <a:pt x="64" y="19"/>
                    <a:pt x="59" y="19"/>
                  </a:cubicBezTo>
                  <a:close/>
                  <a:moveTo>
                    <a:pt x="66" y="39"/>
                  </a:moveTo>
                  <a:cubicBezTo>
                    <a:pt x="61" y="39"/>
                    <a:pt x="61" y="39"/>
                    <a:pt x="61" y="39"/>
                  </a:cubicBezTo>
                  <a:cubicBezTo>
                    <a:pt x="58" y="36"/>
                    <a:pt x="55" y="34"/>
                    <a:pt x="51" y="34"/>
                  </a:cubicBezTo>
                  <a:cubicBezTo>
                    <a:pt x="53" y="31"/>
                    <a:pt x="54" y="27"/>
                    <a:pt x="54" y="24"/>
                  </a:cubicBezTo>
                  <a:cubicBezTo>
                    <a:pt x="54" y="23"/>
                    <a:pt x="54" y="22"/>
                    <a:pt x="54" y="21"/>
                  </a:cubicBezTo>
                  <a:cubicBezTo>
                    <a:pt x="55" y="22"/>
                    <a:pt x="57" y="22"/>
                    <a:pt x="59" y="22"/>
                  </a:cubicBezTo>
                  <a:cubicBezTo>
                    <a:pt x="64" y="22"/>
                    <a:pt x="68" y="19"/>
                    <a:pt x="69" y="19"/>
                  </a:cubicBezTo>
                  <a:cubicBezTo>
                    <a:pt x="73" y="19"/>
                    <a:pt x="73" y="29"/>
                    <a:pt x="73" y="33"/>
                  </a:cubicBezTo>
                  <a:cubicBezTo>
                    <a:pt x="73" y="37"/>
                    <a:pt x="70" y="39"/>
                    <a:pt x="66" y="3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4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4139952" y="1412776"/>
            <a:ext cx="2304256" cy="1944216"/>
          </a:xfrm>
        </p:spPr>
        <p:txBody>
          <a:bodyPr/>
          <a:lstStyle>
            <a:lvl1pPr marL="0" indent="0" algn="l">
              <a:buFontTx/>
              <a:buNone/>
              <a:defRPr sz="3000" b="1">
                <a:ln w="10541" cmpd="sng">
                  <a:noFill/>
                  <a:prstDash val="solid"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0" indent="0" algn="l">
              <a:buFontTx/>
              <a:buNone/>
              <a:defRPr sz="220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1200150" indent="-285750">
              <a:buFontTx/>
              <a:buBlip>
                <a:blip r:embed="rId2"/>
              </a:buBlip>
              <a:defRPr>
                <a:solidFill>
                  <a:srgbClr val="FF0000"/>
                </a:solidFill>
              </a:defRPr>
            </a:lvl3pPr>
          </a:lstStyle>
          <a:p>
            <a:pPr lvl="0"/>
            <a:r>
              <a:rPr lang="zh-TW" altLang="en-US" dirty="0"/>
              <a:t>主標文字</a:t>
            </a:r>
          </a:p>
          <a:p>
            <a:pPr lvl="1"/>
            <a:r>
              <a:rPr lang="zh-TW" altLang="en-US" dirty="0"/>
              <a:t>副標文字</a:t>
            </a:r>
          </a:p>
        </p:txBody>
      </p:sp>
      <p:sp>
        <p:nvSpPr>
          <p:cNvPr id="35" name="內容版面配置區 2"/>
          <p:cNvSpPr>
            <a:spLocks noGrp="1"/>
          </p:cNvSpPr>
          <p:nvPr>
            <p:ph idx="12" hasCustomPrompt="1"/>
          </p:nvPr>
        </p:nvSpPr>
        <p:spPr>
          <a:xfrm>
            <a:off x="6588224" y="1412776"/>
            <a:ext cx="2304256" cy="1944216"/>
          </a:xfrm>
        </p:spPr>
        <p:txBody>
          <a:bodyPr/>
          <a:lstStyle>
            <a:lvl1pPr marL="0" indent="0" algn="l">
              <a:buFontTx/>
              <a:buNone/>
              <a:defRPr sz="3000" b="1">
                <a:ln w="10541" cmpd="sng">
                  <a:noFill/>
                  <a:prstDash val="solid"/>
                </a:ln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0" indent="0" algn="l">
              <a:buFontTx/>
              <a:buNone/>
              <a:defRPr sz="220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1200150" indent="-285750">
              <a:buFontTx/>
              <a:buBlip>
                <a:blip r:embed="rId2"/>
              </a:buBlip>
              <a:defRPr>
                <a:solidFill>
                  <a:srgbClr val="FF0000"/>
                </a:solidFill>
              </a:defRPr>
            </a:lvl3pPr>
          </a:lstStyle>
          <a:p>
            <a:pPr lvl="0"/>
            <a:r>
              <a:rPr lang="zh-TW" altLang="en-US" dirty="0"/>
              <a:t>主標文字</a:t>
            </a:r>
          </a:p>
          <a:p>
            <a:pPr lvl="1"/>
            <a:r>
              <a:rPr lang="zh-TW" altLang="en-US" dirty="0"/>
              <a:t>副標文字</a:t>
            </a:r>
          </a:p>
        </p:txBody>
      </p:sp>
      <p:sp>
        <p:nvSpPr>
          <p:cNvPr id="36" name="內容版面配置區 2"/>
          <p:cNvSpPr>
            <a:spLocks noGrp="1"/>
          </p:cNvSpPr>
          <p:nvPr>
            <p:ph idx="13" hasCustomPrompt="1"/>
          </p:nvPr>
        </p:nvSpPr>
        <p:spPr>
          <a:xfrm>
            <a:off x="4139952" y="3573016"/>
            <a:ext cx="2304256" cy="1944216"/>
          </a:xfrm>
        </p:spPr>
        <p:txBody>
          <a:bodyPr/>
          <a:lstStyle>
            <a:lvl1pPr marL="0" indent="0" algn="l">
              <a:buFontTx/>
              <a:buNone/>
              <a:defRPr sz="3000" b="1">
                <a:ln w="10541" cmpd="sng">
                  <a:noFill/>
                  <a:prstDash val="solid"/>
                </a:ln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0" indent="0" algn="l">
              <a:buFontTx/>
              <a:buNone/>
              <a:defRPr sz="220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1200150" indent="-285750">
              <a:buFontTx/>
              <a:buBlip>
                <a:blip r:embed="rId2"/>
              </a:buBlip>
              <a:defRPr>
                <a:solidFill>
                  <a:srgbClr val="FF0000"/>
                </a:solidFill>
              </a:defRPr>
            </a:lvl3pPr>
          </a:lstStyle>
          <a:p>
            <a:pPr lvl="0"/>
            <a:r>
              <a:rPr lang="zh-TW" altLang="en-US" dirty="0"/>
              <a:t>主標文字</a:t>
            </a:r>
          </a:p>
          <a:p>
            <a:pPr lvl="1"/>
            <a:r>
              <a:rPr lang="zh-TW" altLang="en-US" dirty="0"/>
              <a:t>副標文字</a:t>
            </a:r>
          </a:p>
        </p:txBody>
      </p:sp>
      <p:sp>
        <p:nvSpPr>
          <p:cNvPr id="37" name="內容版面配置區 2"/>
          <p:cNvSpPr>
            <a:spLocks noGrp="1"/>
          </p:cNvSpPr>
          <p:nvPr>
            <p:ph idx="14" hasCustomPrompt="1"/>
          </p:nvPr>
        </p:nvSpPr>
        <p:spPr>
          <a:xfrm>
            <a:off x="6588224" y="3573016"/>
            <a:ext cx="2304256" cy="1944216"/>
          </a:xfrm>
        </p:spPr>
        <p:txBody>
          <a:bodyPr/>
          <a:lstStyle>
            <a:lvl1pPr marL="0" indent="0" algn="l">
              <a:buFontTx/>
              <a:buNone/>
              <a:defRPr sz="3000" b="1">
                <a:ln w="10541" cmpd="sng">
                  <a:noFill/>
                  <a:prstDash val="solid"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0" indent="0" algn="l">
              <a:buFontTx/>
              <a:buNone/>
              <a:defRPr sz="220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1200150" indent="-285750">
              <a:buFontTx/>
              <a:buBlip>
                <a:blip r:embed="rId2"/>
              </a:buBlip>
              <a:defRPr>
                <a:solidFill>
                  <a:srgbClr val="FF0000"/>
                </a:solidFill>
              </a:defRPr>
            </a:lvl3pPr>
          </a:lstStyle>
          <a:p>
            <a:pPr lvl="0"/>
            <a:r>
              <a:rPr lang="zh-TW" altLang="en-US" dirty="0"/>
              <a:t>主標文字</a:t>
            </a:r>
          </a:p>
          <a:p>
            <a:pPr lvl="1"/>
            <a:r>
              <a:rPr lang="zh-TW" altLang="en-US" dirty="0"/>
              <a:t>副標文字</a:t>
            </a:r>
          </a:p>
        </p:txBody>
      </p:sp>
    </p:spTree>
    <p:extLst>
      <p:ext uri="{BB962C8B-B14F-4D97-AF65-F5344CB8AC3E}">
        <p14:creationId xmlns:p14="http://schemas.microsoft.com/office/powerpoint/2010/main" val="36225404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1475656" y="188640"/>
            <a:ext cx="4104456" cy="850106"/>
          </a:xfrm>
        </p:spPr>
        <p:txBody>
          <a:bodyPr/>
          <a:lstStyle>
            <a:lvl1pPr algn="l">
              <a:defRPr/>
            </a:lvl1pPr>
          </a:lstStyle>
          <a:p>
            <a:r>
              <a:rPr lang="zh-TW" altLang="en-US" dirty="0"/>
              <a:t>母片標題樣式</a:t>
            </a:r>
          </a:p>
        </p:txBody>
      </p:sp>
      <p:grpSp>
        <p:nvGrpSpPr>
          <p:cNvPr id="3" name="群組 2"/>
          <p:cNvGrpSpPr/>
          <p:nvPr userDrawn="1"/>
        </p:nvGrpSpPr>
        <p:grpSpPr>
          <a:xfrm>
            <a:off x="107504" y="1716406"/>
            <a:ext cx="5544099" cy="3800826"/>
            <a:chOff x="251520" y="1511974"/>
            <a:chExt cx="6758515" cy="4633384"/>
          </a:xfrm>
        </p:grpSpPr>
        <p:sp>
          <p:nvSpPr>
            <p:cNvPr id="47" name="Freeform 19"/>
            <p:cNvSpPr>
              <a:spLocks/>
            </p:cNvSpPr>
            <p:nvPr userDrawn="1"/>
          </p:nvSpPr>
          <p:spPr bwMode="auto">
            <a:xfrm>
              <a:off x="3498093" y="4600191"/>
              <a:ext cx="3511942" cy="1003300"/>
            </a:xfrm>
            <a:custGeom>
              <a:avLst/>
              <a:gdLst/>
              <a:ahLst/>
              <a:cxnLst>
                <a:cxn ang="0">
                  <a:pos x="1868" y="0"/>
                </a:cxn>
                <a:cxn ang="0">
                  <a:pos x="0" y="0"/>
                </a:cxn>
                <a:cxn ang="0">
                  <a:pos x="0" y="480"/>
                </a:cxn>
                <a:cxn ang="0">
                  <a:pos x="1697" y="480"/>
                </a:cxn>
                <a:cxn ang="0">
                  <a:pos x="1868" y="0"/>
                </a:cxn>
              </a:cxnLst>
              <a:rect l="0" t="0" r="r" b="b"/>
              <a:pathLst>
                <a:path w="1868" h="480">
                  <a:moveTo>
                    <a:pt x="1868" y="0"/>
                  </a:moveTo>
                  <a:lnTo>
                    <a:pt x="0" y="0"/>
                  </a:lnTo>
                  <a:lnTo>
                    <a:pt x="0" y="480"/>
                  </a:lnTo>
                  <a:lnTo>
                    <a:pt x="1697" y="480"/>
                  </a:lnTo>
                  <a:lnTo>
                    <a:pt x="1868" y="0"/>
                  </a:lnTo>
                  <a:close/>
                </a:path>
              </a:pathLst>
            </a:custGeom>
            <a:solidFill>
              <a:srgbClr val="157EBF"/>
            </a:solidFill>
            <a:ln w="9525">
              <a:noFill/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20"/>
            <p:cNvSpPr>
              <a:spLocks/>
            </p:cNvSpPr>
            <p:nvPr userDrawn="1"/>
          </p:nvSpPr>
          <p:spPr bwMode="auto">
            <a:xfrm>
              <a:off x="3134420" y="3573608"/>
              <a:ext cx="3393015" cy="778936"/>
            </a:xfrm>
            <a:custGeom>
              <a:avLst/>
              <a:gdLst/>
              <a:ahLst/>
              <a:cxnLst>
                <a:cxn ang="0">
                  <a:pos x="1640" y="0"/>
                </a:cxn>
                <a:cxn ang="0">
                  <a:pos x="0" y="0"/>
                </a:cxn>
                <a:cxn ang="0">
                  <a:pos x="0" y="479"/>
                </a:cxn>
                <a:cxn ang="0">
                  <a:pos x="1468" y="479"/>
                </a:cxn>
                <a:cxn ang="0">
                  <a:pos x="1640" y="0"/>
                </a:cxn>
              </a:cxnLst>
              <a:rect l="0" t="0" r="r" b="b"/>
              <a:pathLst>
                <a:path w="1640" h="479">
                  <a:moveTo>
                    <a:pt x="1640" y="0"/>
                  </a:moveTo>
                  <a:lnTo>
                    <a:pt x="0" y="0"/>
                  </a:lnTo>
                  <a:lnTo>
                    <a:pt x="0" y="479"/>
                  </a:lnTo>
                  <a:lnTo>
                    <a:pt x="1468" y="479"/>
                  </a:lnTo>
                  <a:lnTo>
                    <a:pt x="1640" y="0"/>
                  </a:lnTo>
                  <a:close/>
                </a:path>
              </a:pathLst>
            </a:custGeom>
            <a:solidFill>
              <a:srgbClr val="239BD3"/>
            </a:solidFill>
            <a:ln w="9525">
              <a:noFill/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21"/>
            <p:cNvSpPr>
              <a:spLocks/>
            </p:cNvSpPr>
            <p:nvPr userDrawn="1"/>
          </p:nvSpPr>
          <p:spPr bwMode="auto">
            <a:xfrm>
              <a:off x="2518899" y="2555493"/>
              <a:ext cx="3523820" cy="817032"/>
            </a:xfrm>
            <a:custGeom>
              <a:avLst/>
              <a:gdLst/>
              <a:ahLst/>
              <a:cxnLst>
                <a:cxn ang="0">
                  <a:pos x="1799" y="0"/>
                </a:cxn>
                <a:cxn ang="0">
                  <a:pos x="0" y="0"/>
                </a:cxn>
                <a:cxn ang="0">
                  <a:pos x="0" y="481"/>
                </a:cxn>
                <a:cxn ang="0">
                  <a:pos x="1628" y="481"/>
                </a:cxn>
                <a:cxn ang="0">
                  <a:pos x="1799" y="0"/>
                </a:cxn>
              </a:cxnLst>
              <a:rect l="0" t="0" r="r" b="b"/>
              <a:pathLst>
                <a:path w="1799" h="481">
                  <a:moveTo>
                    <a:pt x="1799" y="0"/>
                  </a:moveTo>
                  <a:lnTo>
                    <a:pt x="0" y="0"/>
                  </a:lnTo>
                  <a:lnTo>
                    <a:pt x="0" y="481"/>
                  </a:lnTo>
                  <a:lnTo>
                    <a:pt x="1628" y="481"/>
                  </a:lnTo>
                  <a:lnTo>
                    <a:pt x="1799" y="0"/>
                  </a:lnTo>
                  <a:close/>
                </a:path>
              </a:pathLst>
            </a:custGeom>
            <a:solidFill>
              <a:srgbClr val="36B8E3"/>
            </a:solidFill>
            <a:ln w="9525">
              <a:noFill/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22"/>
            <p:cNvSpPr>
              <a:spLocks/>
            </p:cNvSpPr>
            <p:nvPr userDrawn="1"/>
          </p:nvSpPr>
          <p:spPr bwMode="auto">
            <a:xfrm>
              <a:off x="2234835" y="1533143"/>
              <a:ext cx="3397251" cy="833976"/>
            </a:xfrm>
            <a:custGeom>
              <a:avLst/>
              <a:gdLst/>
              <a:ahLst/>
              <a:cxnLst>
                <a:cxn ang="0">
                  <a:pos x="1605" y="0"/>
                </a:cxn>
                <a:cxn ang="0">
                  <a:pos x="0" y="0"/>
                </a:cxn>
                <a:cxn ang="0">
                  <a:pos x="0" y="479"/>
                </a:cxn>
                <a:cxn ang="0">
                  <a:pos x="1434" y="479"/>
                </a:cxn>
                <a:cxn ang="0">
                  <a:pos x="1605" y="0"/>
                </a:cxn>
              </a:cxnLst>
              <a:rect l="0" t="0" r="r" b="b"/>
              <a:pathLst>
                <a:path w="1605" h="479">
                  <a:moveTo>
                    <a:pt x="1605" y="0"/>
                  </a:moveTo>
                  <a:lnTo>
                    <a:pt x="0" y="0"/>
                  </a:lnTo>
                  <a:lnTo>
                    <a:pt x="0" y="479"/>
                  </a:lnTo>
                  <a:lnTo>
                    <a:pt x="1434" y="479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44D7FB"/>
            </a:solidFill>
            <a:ln w="9525">
              <a:noFill/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51" name="Group 31"/>
            <p:cNvGrpSpPr/>
            <p:nvPr userDrawn="1"/>
          </p:nvGrpSpPr>
          <p:grpSpPr>
            <a:xfrm>
              <a:off x="251520" y="4246707"/>
              <a:ext cx="3966633" cy="1898651"/>
              <a:chOff x="661988" y="3251200"/>
              <a:chExt cx="2974975" cy="1423988"/>
            </a:xfrm>
          </p:grpSpPr>
          <p:sp>
            <p:nvSpPr>
              <p:cNvPr id="52" name="Freeform 23"/>
              <p:cNvSpPr>
                <a:spLocks/>
              </p:cNvSpPr>
              <p:nvPr/>
            </p:nvSpPr>
            <p:spPr bwMode="auto">
              <a:xfrm>
                <a:off x="661988" y="3511550"/>
                <a:ext cx="2974975" cy="1163638"/>
              </a:xfrm>
              <a:custGeom>
                <a:avLst/>
                <a:gdLst/>
                <a:ahLst/>
                <a:cxnLst>
                  <a:cxn ang="0">
                    <a:pos x="1310" y="320"/>
                  </a:cxn>
                  <a:cxn ang="0">
                    <a:pos x="1310" y="319"/>
                  </a:cxn>
                  <a:cxn ang="0">
                    <a:pos x="1308" y="315"/>
                  </a:cxn>
                  <a:cxn ang="0">
                    <a:pos x="1154" y="0"/>
                  </a:cxn>
                  <a:cxn ang="0">
                    <a:pos x="657" y="123"/>
                  </a:cxn>
                  <a:cxn ang="0">
                    <a:pos x="160" y="0"/>
                  </a:cxn>
                  <a:cxn ang="0">
                    <a:pos x="6" y="315"/>
                  </a:cxn>
                  <a:cxn ang="0">
                    <a:pos x="4" y="319"/>
                  </a:cxn>
                  <a:cxn ang="0">
                    <a:pos x="4" y="320"/>
                  </a:cxn>
                  <a:cxn ang="0">
                    <a:pos x="0" y="340"/>
                  </a:cxn>
                  <a:cxn ang="0">
                    <a:pos x="657" y="514"/>
                  </a:cxn>
                  <a:cxn ang="0">
                    <a:pos x="1314" y="340"/>
                  </a:cxn>
                  <a:cxn ang="0">
                    <a:pos x="1310" y="320"/>
                  </a:cxn>
                </a:cxnLst>
                <a:rect l="0" t="0" r="r" b="b"/>
                <a:pathLst>
                  <a:path w="1314" h="514">
                    <a:moveTo>
                      <a:pt x="1310" y="320"/>
                    </a:moveTo>
                    <a:cubicBezTo>
                      <a:pt x="1310" y="319"/>
                      <a:pt x="1310" y="319"/>
                      <a:pt x="1310" y="319"/>
                    </a:cubicBezTo>
                    <a:cubicBezTo>
                      <a:pt x="1309" y="318"/>
                      <a:pt x="1309" y="316"/>
                      <a:pt x="1308" y="315"/>
                    </a:cubicBezTo>
                    <a:cubicBezTo>
                      <a:pt x="1154" y="0"/>
                      <a:pt x="1154" y="0"/>
                      <a:pt x="1154" y="0"/>
                    </a:cubicBezTo>
                    <a:cubicBezTo>
                      <a:pt x="1096" y="71"/>
                      <a:pt x="895" y="123"/>
                      <a:pt x="657" y="123"/>
                    </a:cubicBezTo>
                    <a:cubicBezTo>
                      <a:pt x="419" y="123"/>
                      <a:pt x="218" y="71"/>
                      <a:pt x="160" y="0"/>
                    </a:cubicBezTo>
                    <a:cubicBezTo>
                      <a:pt x="6" y="315"/>
                      <a:pt x="6" y="315"/>
                      <a:pt x="6" y="315"/>
                    </a:cubicBezTo>
                    <a:cubicBezTo>
                      <a:pt x="5" y="316"/>
                      <a:pt x="5" y="318"/>
                      <a:pt x="4" y="319"/>
                    </a:cubicBezTo>
                    <a:cubicBezTo>
                      <a:pt x="4" y="320"/>
                      <a:pt x="4" y="320"/>
                      <a:pt x="4" y="320"/>
                    </a:cubicBezTo>
                    <a:cubicBezTo>
                      <a:pt x="1" y="326"/>
                      <a:pt x="0" y="333"/>
                      <a:pt x="0" y="340"/>
                    </a:cubicBezTo>
                    <a:cubicBezTo>
                      <a:pt x="0" y="436"/>
                      <a:pt x="294" y="514"/>
                      <a:pt x="657" y="514"/>
                    </a:cubicBezTo>
                    <a:cubicBezTo>
                      <a:pt x="1020" y="514"/>
                      <a:pt x="1314" y="436"/>
                      <a:pt x="1314" y="340"/>
                    </a:cubicBezTo>
                    <a:cubicBezTo>
                      <a:pt x="1314" y="333"/>
                      <a:pt x="1313" y="326"/>
                      <a:pt x="1310" y="320"/>
                    </a:cubicBezTo>
                    <a:close/>
                  </a:path>
                </a:pathLst>
              </a:custGeom>
              <a:solidFill>
                <a:srgbClr val="157EBF"/>
              </a:solidFill>
              <a:ln w="9525">
                <a:noFill/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" name="Oval 24"/>
              <p:cNvSpPr>
                <a:spLocks noChangeArrowheads="1"/>
              </p:cNvSpPr>
              <p:nvPr/>
            </p:nvSpPr>
            <p:spPr bwMode="auto">
              <a:xfrm>
                <a:off x="1012825" y="3251200"/>
                <a:ext cx="2273300" cy="603250"/>
              </a:xfrm>
              <a:prstGeom prst="ellipse">
                <a:avLst/>
              </a:prstGeom>
              <a:solidFill>
                <a:srgbClr val="0060A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54" name="Group 32"/>
            <p:cNvGrpSpPr/>
            <p:nvPr userDrawn="1"/>
          </p:nvGrpSpPr>
          <p:grpSpPr>
            <a:xfrm>
              <a:off x="839953" y="3334426"/>
              <a:ext cx="2789767" cy="1426633"/>
              <a:chOff x="1103313" y="2566988"/>
              <a:chExt cx="2092325" cy="1069975"/>
            </a:xfrm>
          </p:grpSpPr>
          <p:sp>
            <p:nvSpPr>
              <p:cNvPr id="55" name="Freeform 25"/>
              <p:cNvSpPr>
                <a:spLocks/>
              </p:cNvSpPr>
              <p:nvPr/>
            </p:nvSpPr>
            <p:spPr bwMode="auto">
              <a:xfrm>
                <a:off x="1103313" y="2744788"/>
                <a:ext cx="2092325" cy="892175"/>
              </a:xfrm>
              <a:custGeom>
                <a:avLst/>
                <a:gdLst/>
                <a:ahLst/>
                <a:cxnLst>
                  <a:cxn ang="0">
                    <a:pos x="794" y="0"/>
                  </a:cxn>
                  <a:cxn ang="0">
                    <a:pos x="462" y="71"/>
                  </a:cxn>
                  <a:cxn ang="0">
                    <a:pos x="130" y="0"/>
                  </a:cxn>
                  <a:cxn ang="0">
                    <a:pos x="0" y="266"/>
                  </a:cxn>
                  <a:cxn ang="0">
                    <a:pos x="462" y="394"/>
                  </a:cxn>
                  <a:cxn ang="0">
                    <a:pos x="924" y="266"/>
                  </a:cxn>
                  <a:cxn ang="0">
                    <a:pos x="794" y="0"/>
                  </a:cxn>
                </a:cxnLst>
                <a:rect l="0" t="0" r="r" b="b"/>
                <a:pathLst>
                  <a:path w="924" h="394">
                    <a:moveTo>
                      <a:pt x="794" y="0"/>
                    </a:moveTo>
                    <a:cubicBezTo>
                      <a:pt x="739" y="42"/>
                      <a:pt x="611" y="71"/>
                      <a:pt x="462" y="71"/>
                    </a:cubicBezTo>
                    <a:cubicBezTo>
                      <a:pt x="313" y="71"/>
                      <a:pt x="185" y="42"/>
                      <a:pt x="130" y="0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31"/>
                      <a:pt x="222" y="394"/>
                      <a:pt x="462" y="394"/>
                    </a:cubicBezTo>
                    <a:cubicBezTo>
                      <a:pt x="702" y="394"/>
                      <a:pt x="924" y="331"/>
                      <a:pt x="924" y="266"/>
                    </a:cubicBezTo>
                    <a:lnTo>
                      <a:pt x="794" y="0"/>
                    </a:lnTo>
                    <a:close/>
                  </a:path>
                </a:pathLst>
              </a:custGeom>
              <a:solidFill>
                <a:srgbClr val="239BD3"/>
              </a:solidFill>
              <a:ln w="9525">
                <a:noFill/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" name="Oval 26"/>
              <p:cNvSpPr>
                <a:spLocks noChangeArrowheads="1"/>
              </p:cNvSpPr>
              <p:nvPr/>
            </p:nvSpPr>
            <p:spPr bwMode="auto">
              <a:xfrm>
                <a:off x="1390650" y="2566988"/>
                <a:ext cx="1517650" cy="403225"/>
              </a:xfrm>
              <a:prstGeom prst="ellipse">
                <a:avLst/>
              </a:prstGeom>
              <a:solidFill>
                <a:srgbClr val="057DB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57" name="Group 33"/>
            <p:cNvGrpSpPr/>
            <p:nvPr userDrawn="1"/>
          </p:nvGrpSpPr>
          <p:grpSpPr>
            <a:xfrm>
              <a:off x="1335253" y="2430608"/>
              <a:ext cx="1799167" cy="1134535"/>
              <a:chOff x="1474788" y="1889125"/>
              <a:chExt cx="1349375" cy="850901"/>
            </a:xfrm>
          </p:grpSpPr>
          <p:sp>
            <p:nvSpPr>
              <p:cNvPr id="58" name="Freeform 27"/>
              <p:cNvSpPr>
                <a:spLocks/>
              </p:cNvSpPr>
              <p:nvPr/>
            </p:nvSpPr>
            <p:spPr bwMode="auto">
              <a:xfrm>
                <a:off x="1474788" y="1976438"/>
                <a:ext cx="1349375" cy="763588"/>
              </a:xfrm>
              <a:custGeom>
                <a:avLst/>
                <a:gdLst/>
                <a:ahLst/>
                <a:cxnLst>
                  <a:cxn ang="0">
                    <a:pos x="465" y="0"/>
                  </a:cxn>
                  <a:cxn ang="0">
                    <a:pos x="298" y="31"/>
                  </a:cxn>
                  <a:cxn ang="0">
                    <a:pos x="131" y="0"/>
                  </a:cxn>
                  <a:cxn ang="0">
                    <a:pos x="0" y="270"/>
                  </a:cxn>
                  <a:cxn ang="0">
                    <a:pos x="298" y="337"/>
                  </a:cxn>
                  <a:cxn ang="0">
                    <a:pos x="596" y="270"/>
                  </a:cxn>
                  <a:cxn ang="0">
                    <a:pos x="465" y="0"/>
                  </a:cxn>
                </a:cxnLst>
                <a:rect l="0" t="0" r="r" b="b"/>
                <a:pathLst>
                  <a:path w="596" h="337">
                    <a:moveTo>
                      <a:pt x="465" y="0"/>
                    </a:moveTo>
                    <a:cubicBezTo>
                      <a:pt x="432" y="19"/>
                      <a:pt x="369" y="31"/>
                      <a:pt x="298" y="31"/>
                    </a:cubicBezTo>
                    <a:cubicBezTo>
                      <a:pt x="227" y="31"/>
                      <a:pt x="164" y="19"/>
                      <a:pt x="131" y="0"/>
                    </a:cubicBezTo>
                    <a:cubicBezTo>
                      <a:pt x="0" y="270"/>
                      <a:pt x="0" y="270"/>
                      <a:pt x="0" y="270"/>
                    </a:cubicBezTo>
                    <a:cubicBezTo>
                      <a:pt x="7" y="310"/>
                      <a:pt x="137" y="337"/>
                      <a:pt x="298" y="337"/>
                    </a:cubicBezTo>
                    <a:cubicBezTo>
                      <a:pt x="459" y="337"/>
                      <a:pt x="592" y="310"/>
                      <a:pt x="596" y="270"/>
                    </a:cubicBezTo>
                    <a:lnTo>
                      <a:pt x="465" y="0"/>
                    </a:lnTo>
                    <a:close/>
                  </a:path>
                </a:pathLst>
              </a:custGeom>
              <a:solidFill>
                <a:srgbClr val="36B8E3"/>
              </a:solidFill>
              <a:ln w="9525">
                <a:noFill/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" name="Oval 28"/>
              <p:cNvSpPr>
                <a:spLocks noChangeArrowheads="1"/>
              </p:cNvSpPr>
              <p:nvPr/>
            </p:nvSpPr>
            <p:spPr bwMode="auto">
              <a:xfrm>
                <a:off x="1770063" y="1889125"/>
                <a:ext cx="760413" cy="201613"/>
              </a:xfrm>
              <a:prstGeom prst="ellipse">
                <a:avLst/>
              </a:prstGeom>
              <a:solidFill>
                <a:srgbClr val="189AC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60" name="Freeform 29"/>
            <p:cNvSpPr>
              <a:spLocks/>
            </p:cNvSpPr>
            <p:nvPr userDrawn="1"/>
          </p:nvSpPr>
          <p:spPr bwMode="auto">
            <a:xfrm>
              <a:off x="1815735" y="1511974"/>
              <a:ext cx="838200" cy="950384"/>
            </a:xfrm>
            <a:custGeom>
              <a:avLst/>
              <a:gdLst/>
              <a:ahLst/>
              <a:cxnLst>
                <a:cxn ang="0">
                  <a:pos x="139" y="315"/>
                </a:cxn>
                <a:cxn ang="0">
                  <a:pos x="278" y="286"/>
                </a:cxn>
                <a:cxn ang="0">
                  <a:pos x="139" y="0"/>
                </a:cxn>
                <a:cxn ang="0">
                  <a:pos x="0" y="286"/>
                </a:cxn>
                <a:cxn ang="0">
                  <a:pos x="139" y="315"/>
                </a:cxn>
              </a:cxnLst>
              <a:rect l="0" t="0" r="r" b="b"/>
              <a:pathLst>
                <a:path w="278" h="315">
                  <a:moveTo>
                    <a:pt x="139" y="315"/>
                  </a:moveTo>
                  <a:cubicBezTo>
                    <a:pt x="207" y="315"/>
                    <a:pt x="274" y="301"/>
                    <a:pt x="278" y="286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2" y="300"/>
                    <a:pt x="71" y="315"/>
                    <a:pt x="139" y="315"/>
                  </a:cubicBezTo>
                  <a:close/>
                </a:path>
              </a:pathLst>
            </a:custGeom>
            <a:solidFill>
              <a:srgbClr val="44D7FB"/>
            </a:solidFill>
            <a:ln w="9525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61" name="Group 5"/>
            <p:cNvGrpSpPr/>
            <p:nvPr userDrawn="1"/>
          </p:nvGrpSpPr>
          <p:grpSpPr>
            <a:xfrm>
              <a:off x="2007837" y="1687536"/>
              <a:ext cx="3246226" cy="657593"/>
              <a:chOff x="2867569" y="1890062"/>
              <a:chExt cx="3246226" cy="657593"/>
            </a:xfrm>
          </p:grpSpPr>
          <p:sp>
            <p:nvSpPr>
              <p:cNvPr id="62" name="Text Box 10"/>
              <p:cNvSpPr txBox="1">
                <a:spLocks noChangeArrowheads="1"/>
              </p:cNvSpPr>
              <p:nvPr/>
            </p:nvSpPr>
            <p:spPr bwMode="auto">
              <a:xfrm>
                <a:off x="3656903" y="1890062"/>
                <a:ext cx="2456892" cy="5440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60960" tIns="30480" rIns="60960" bIns="30480">
                <a:spAutoFit/>
              </a:bodyPr>
              <a:lstStyle/>
              <a:p>
                <a:pPr algn="l"/>
                <a:r>
                  <a:rPr lang="zh-TW" altLang="en-US" sz="2500" b="1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/>
                    <a:ea typeface="+mn-ea"/>
                  </a:rPr>
                  <a:t>編輯內文</a:t>
                </a:r>
                <a:endParaRPr lang="en-US" altLang="zh-TW" sz="25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/>
                  <a:ea typeface="+mn-ea"/>
                </a:endParaRPr>
              </a:p>
            </p:txBody>
          </p:sp>
          <p:sp>
            <p:nvSpPr>
              <p:cNvPr id="63" name="Freeform 37"/>
              <p:cNvSpPr>
                <a:spLocks noChangeAspect="1" noEditPoints="1"/>
              </p:cNvSpPr>
              <p:nvPr/>
            </p:nvSpPr>
            <p:spPr bwMode="auto">
              <a:xfrm>
                <a:off x="2867569" y="2065624"/>
                <a:ext cx="438211" cy="482031"/>
              </a:xfrm>
              <a:custGeom>
                <a:avLst/>
                <a:gdLst>
                  <a:gd name="T0" fmla="*/ 90 w 110"/>
                  <a:gd name="T1" fmla="*/ 25 h 121"/>
                  <a:gd name="T2" fmla="*/ 78 w 110"/>
                  <a:gd name="T3" fmla="*/ 37 h 121"/>
                  <a:gd name="T4" fmla="*/ 90 w 110"/>
                  <a:gd name="T5" fmla="*/ 50 h 121"/>
                  <a:gd name="T6" fmla="*/ 102 w 110"/>
                  <a:gd name="T7" fmla="*/ 37 h 121"/>
                  <a:gd name="T8" fmla="*/ 90 w 110"/>
                  <a:gd name="T9" fmla="*/ 25 h 121"/>
                  <a:gd name="T10" fmla="*/ 26 w 110"/>
                  <a:gd name="T11" fmla="*/ 121 h 121"/>
                  <a:gd name="T12" fmla="*/ 84 w 110"/>
                  <a:gd name="T13" fmla="*/ 121 h 121"/>
                  <a:gd name="T14" fmla="*/ 84 w 110"/>
                  <a:gd name="T15" fmla="*/ 70 h 121"/>
                  <a:gd name="T16" fmla="*/ 55 w 110"/>
                  <a:gd name="T17" fmla="*/ 41 h 121"/>
                  <a:gd name="T18" fmla="*/ 26 w 110"/>
                  <a:gd name="T19" fmla="*/ 70 h 121"/>
                  <a:gd name="T20" fmla="*/ 26 w 110"/>
                  <a:gd name="T21" fmla="*/ 121 h 121"/>
                  <a:gd name="T22" fmla="*/ 21 w 110"/>
                  <a:gd name="T23" fmla="*/ 70 h 121"/>
                  <a:gd name="T24" fmla="*/ 21 w 110"/>
                  <a:gd name="T25" fmla="*/ 110 h 121"/>
                  <a:gd name="T26" fmla="*/ 0 w 110"/>
                  <a:gd name="T27" fmla="*/ 110 h 121"/>
                  <a:gd name="T28" fmla="*/ 0 w 110"/>
                  <a:gd name="T29" fmla="*/ 74 h 121"/>
                  <a:gd name="T30" fmla="*/ 20 w 110"/>
                  <a:gd name="T31" fmla="*/ 54 h 121"/>
                  <a:gd name="T32" fmla="*/ 25 w 110"/>
                  <a:gd name="T33" fmla="*/ 55 h 121"/>
                  <a:gd name="T34" fmla="*/ 21 w 110"/>
                  <a:gd name="T35" fmla="*/ 70 h 121"/>
                  <a:gd name="T36" fmla="*/ 110 w 110"/>
                  <a:gd name="T37" fmla="*/ 110 h 121"/>
                  <a:gd name="T38" fmla="*/ 88 w 110"/>
                  <a:gd name="T39" fmla="*/ 110 h 121"/>
                  <a:gd name="T40" fmla="*/ 88 w 110"/>
                  <a:gd name="T41" fmla="*/ 70 h 121"/>
                  <a:gd name="T42" fmla="*/ 84 w 110"/>
                  <a:gd name="T43" fmla="*/ 55 h 121"/>
                  <a:gd name="T44" fmla="*/ 90 w 110"/>
                  <a:gd name="T45" fmla="*/ 54 h 121"/>
                  <a:gd name="T46" fmla="*/ 110 w 110"/>
                  <a:gd name="T47" fmla="*/ 74 h 121"/>
                  <a:gd name="T48" fmla="*/ 110 w 110"/>
                  <a:gd name="T49" fmla="*/ 110 h 121"/>
                  <a:gd name="T50" fmla="*/ 55 w 110"/>
                  <a:gd name="T51" fmla="*/ 0 h 121"/>
                  <a:gd name="T52" fmla="*/ 36 w 110"/>
                  <a:gd name="T53" fmla="*/ 18 h 121"/>
                  <a:gd name="T54" fmla="*/ 55 w 110"/>
                  <a:gd name="T55" fmla="*/ 37 h 121"/>
                  <a:gd name="T56" fmla="*/ 73 w 110"/>
                  <a:gd name="T57" fmla="*/ 18 h 121"/>
                  <a:gd name="T58" fmla="*/ 55 w 110"/>
                  <a:gd name="T59" fmla="*/ 0 h 121"/>
                  <a:gd name="T60" fmla="*/ 20 w 110"/>
                  <a:gd name="T61" fmla="*/ 25 h 121"/>
                  <a:gd name="T62" fmla="*/ 7 w 110"/>
                  <a:gd name="T63" fmla="*/ 37 h 121"/>
                  <a:gd name="T64" fmla="*/ 20 w 110"/>
                  <a:gd name="T65" fmla="*/ 50 h 121"/>
                  <a:gd name="T66" fmla="*/ 32 w 110"/>
                  <a:gd name="T67" fmla="*/ 37 h 121"/>
                  <a:gd name="T68" fmla="*/ 20 w 110"/>
                  <a:gd name="T69" fmla="*/ 2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10" h="121">
                    <a:moveTo>
                      <a:pt x="90" y="25"/>
                    </a:moveTo>
                    <a:cubicBezTo>
                      <a:pt x="83" y="25"/>
                      <a:pt x="78" y="30"/>
                      <a:pt x="78" y="37"/>
                    </a:cubicBezTo>
                    <a:cubicBezTo>
                      <a:pt x="78" y="44"/>
                      <a:pt x="83" y="50"/>
                      <a:pt x="90" y="50"/>
                    </a:cubicBezTo>
                    <a:cubicBezTo>
                      <a:pt x="97" y="50"/>
                      <a:pt x="102" y="44"/>
                      <a:pt x="102" y="37"/>
                    </a:cubicBezTo>
                    <a:cubicBezTo>
                      <a:pt x="102" y="30"/>
                      <a:pt x="97" y="25"/>
                      <a:pt x="90" y="25"/>
                    </a:cubicBezTo>
                    <a:close/>
                    <a:moveTo>
                      <a:pt x="26" y="121"/>
                    </a:moveTo>
                    <a:cubicBezTo>
                      <a:pt x="84" y="121"/>
                      <a:pt x="84" y="121"/>
                      <a:pt x="84" y="121"/>
                    </a:cubicBezTo>
                    <a:cubicBezTo>
                      <a:pt x="84" y="70"/>
                      <a:pt x="84" y="70"/>
                      <a:pt x="84" y="70"/>
                    </a:cubicBezTo>
                    <a:cubicBezTo>
                      <a:pt x="84" y="54"/>
                      <a:pt x="71" y="41"/>
                      <a:pt x="55" y="41"/>
                    </a:cubicBezTo>
                    <a:cubicBezTo>
                      <a:pt x="39" y="41"/>
                      <a:pt x="26" y="54"/>
                      <a:pt x="26" y="70"/>
                    </a:cubicBezTo>
                    <a:cubicBezTo>
                      <a:pt x="26" y="121"/>
                      <a:pt x="26" y="121"/>
                      <a:pt x="26" y="121"/>
                    </a:cubicBezTo>
                    <a:close/>
                    <a:moveTo>
                      <a:pt x="21" y="70"/>
                    </a:moveTo>
                    <a:cubicBezTo>
                      <a:pt x="21" y="110"/>
                      <a:pt x="21" y="110"/>
                      <a:pt x="21" y="110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63"/>
                      <a:pt x="9" y="54"/>
                      <a:pt x="20" y="54"/>
                    </a:cubicBezTo>
                    <a:cubicBezTo>
                      <a:pt x="22" y="54"/>
                      <a:pt x="23" y="55"/>
                      <a:pt x="25" y="55"/>
                    </a:cubicBezTo>
                    <a:cubicBezTo>
                      <a:pt x="23" y="60"/>
                      <a:pt x="21" y="65"/>
                      <a:pt x="21" y="70"/>
                    </a:cubicBezTo>
                    <a:close/>
                    <a:moveTo>
                      <a:pt x="110" y="110"/>
                    </a:moveTo>
                    <a:cubicBezTo>
                      <a:pt x="88" y="110"/>
                      <a:pt x="88" y="110"/>
                      <a:pt x="88" y="110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8" y="65"/>
                      <a:pt x="87" y="60"/>
                      <a:pt x="84" y="55"/>
                    </a:cubicBezTo>
                    <a:cubicBezTo>
                      <a:pt x="86" y="55"/>
                      <a:pt x="88" y="54"/>
                      <a:pt x="90" y="54"/>
                    </a:cubicBezTo>
                    <a:cubicBezTo>
                      <a:pt x="101" y="54"/>
                      <a:pt x="110" y="63"/>
                      <a:pt x="110" y="74"/>
                    </a:cubicBezTo>
                    <a:cubicBezTo>
                      <a:pt x="110" y="110"/>
                      <a:pt x="110" y="110"/>
                      <a:pt x="110" y="110"/>
                    </a:cubicBezTo>
                    <a:close/>
                    <a:moveTo>
                      <a:pt x="55" y="0"/>
                    </a:moveTo>
                    <a:cubicBezTo>
                      <a:pt x="45" y="0"/>
                      <a:pt x="36" y="8"/>
                      <a:pt x="36" y="18"/>
                    </a:cubicBezTo>
                    <a:cubicBezTo>
                      <a:pt x="36" y="28"/>
                      <a:pt x="45" y="37"/>
                      <a:pt x="55" y="37"/>
                    </a:cubicBezTo>
                    <a:cubicBezTo>
                      <a:pt x="65" y="37"/>
                      <a:pt x="73" y="28"/>
                      <a:pt x="73" y="18"/>
                    </a:cubicBezTo>
                    <a:cubicBezTo>
                      <a:pt x="73" y="8"/>
                      <a:pt x="65" y="0"/>
                      <a:pt x="55" y="0"/>
                    </a:cubicBezTo>
                    <a:close/>
                    <a:moveTo>
                      <a:pt x="20" y="25"/>
                    </a:moveTo>
                    <a:cubicBezTo>
                      <a:pt x="13" y="25"/>
                      <a:pt x="7" y="30"/>
                      <a:pt x="7" y="37"/>
                    </a:cubicBezTo>
                    <a:cubicBezTo>
                      <a:pt x="7" y="44"/>
                      <a:pt x="13" y="50"/>
                      <a:pt x="20" y="50"/>
                    </a:cubicBezTo>
                    <a:cubicBezTo>
                      <a:pt x="26" y="50"/>
                      <a:pt x="32" y="44"/>
                      <a:pt x="32" y="37"/>
                    </a:cubicBezTo>
                    <a:cubicBezTo>
                      <a:pt x="32" y="30"/>
                      <a:pt x="26" y="25"/>
                      <a:pt x="20" y="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64" name="Group 6"/>
            <p:cNvGrpSpPr/>
            <p:nvPr userDrawn="1"/>
          </p:nvGrpSpPr>
          <p:grpSpPr>
            <a:xfrm>
              <a:off x="1985191" y="2723563"/>
              <a:ext cx="3646894" cy="631815"/>
              <a:chOff x="2844923" y="2926089"/>
              <a:chExt cx="3646894" cy="631815"/>
            </a:xfrm>
          </p:grpSpPr>
          <p:sp>
            <p:nvSpPr>
              <p:cNvPr id="65" name="Freeform 211"/>
              <p:cNvSpPr>
                <a:spLocks noChangeAspect="1" noEditPoints="1"/>
              </p:cNvSpPr>
              <p:nvPr/>
            </p:nvSpPr>
            <p:spPr bwMode="auto">
              <a:xfrm>
                <a:off x="2844923" y="3100703"/>
                <a:ext cx="460857" cy="457201"/>
              </a:xfrm>
              <a:custGeom>
                <a:avLst/>
                <a:gdLst/>
                <a:ahLst/>
                <a:cxnLst>
                  <a:cxn ang="0">
                    <a:pos x="58" y="50"/>
                  </a:cxn>
                  <a:cxn ang="0">
                    <a:pos x="51" y="58"/>
                  </a:cxn>
                  <a:cxn ang="0">
                    <a:pos x="7" y="58"/>
                  </a:cxn>
                  <a:cxn ang="0">
                    <a:pos x="0" y="50"/>
                  </a:cxn>
                  <a:cxn ang="0">
                    <a:pos x="0" y="7"/>
                  </a:cxn>
                  <a:cxn ang="0">
                    <a:pos x="7" y="0"/>
                  </a:cxn>
                  <a:cxn ang="0">
                    <a:pos x="51" y="0"/>
                  </a:cxn>
                  <a:cxn ang="0">
                    <a:pos x="58" y="7"/>
                  </a:cxn>
                  <a:cxn ang="0">
                    <a:pos x="58" y="50"/>
                  </a:cxn>
                  <a:cxn ang="0">
                    <a:pos x="51" y="24"/>
                  </a:cxn>
                  <a:cxn ang="0">
                    <a:pos x="46" y="24"/>
                  </a:cxn>
                  <a:cxn ang="0">
                    <a:pos x="47" y="29"/>
                  </a:cxn>
                  <a:cxn ang="0">
                    <a:pos x="29" y="47"/>
                  </a:cxn>
                  <a:cxn ang="0">
                    <a:pos x="11" y="29"/>
                  </a:cxn>
                  <a:cxn ang="0">
                    <a:pos x="12" y="24"/>
                  </a:cxn>
                  <a:cxn ang="0">
                    <a:pos x="6" y="24"/>
                  </a:cxn>
                  <a:cxn ang="0">
                    <a:pos x="6" y="49"/>
                  </a:cxn>
                  <a:cxn ang="0">
                    <a:pos x="9" y="51"/>
                  </a:cxn>
                  <a:cxn ang="0">
                    <a:pos x="49" y="51"/>
                  </a:cxn>
                  <a:cxn ang="0">
                    <a:pos x="51" y="49"/>
                  </a:cxn>
                  <a:cxn ang="0">
                    <a:pos x="51" y="24"/>
                  </a:cxn>
                  <a:cxn ang="0">
                    <a:pos x="29" y="17"/>
                  </a:cxn>
                  <a:cxn ang="0">
                    <a:pos x="17" y="29"/>
                  </a:cxn>
                  <a:cxn ang="0">
                    <a:pos x="29" y="40"/>
                  </a:cxn>
                  <a:cxn ang="0">
                    <a:pos x="41" y="29"/>
                  </a:cxn>
                  <a:cxn ang="0">
                    <a:pos x="29" y="17"/>
                  </a:cxn>
                  <a:cxn ang="0">
                    <a:pos x="51" y="9"/>
                  </a:cxn>
                  <a:cxn ang="0">
                    <a:pos x="49" y="6"/>
                  </a:cxn>
                  <a:cxn ang="0">
                    <a:pos x="42" y="6"/>
                  </a:cxn>
                  <a:cxn ang="0">
                    <a:pos x="40" y="9"/>
                  </a:cxn>
                  <a:cxn ang="0">
                    <a:pos x="40" y="15"/>
                  </a:cxn>
                  <a:cxn ang="0">
                    <a:pos x="42" y="18"/>
                  </a:cxn>
                  <a:cxn ang="0">
                    <a:pos x="49" y="18"/>
                  </a:cxn>
                  <a:cxn ang="0">
                    <a:pos x="51" y="15"/>
                  </a:cxn>
                  <a:cxn ang="0">
                    <a:pos x="51" y="9"/>
                  </a:cxn>
                </a:cxnLst>
                <a:rect l="0" t="0" r="r" b="b"/>
                <a:pathLst>
                  <a:path w="58" h="58">
                    <a:moveTo>
                      <a:pt x="58" y="50"/>
                    </a:moveTo>
                    <a:cubicBezTo>
                      <a:pt x="58" y="54"/>
                      <a:pt x="55" y="58"/>
                      <a:pt x="51" y="58"/>
                    </a:cubicBezTo>
                    <a:cubicBezTo>
                      <a:pt x="7" y="58"/>
                      <a:pt x="7" y="58"/>
                      <a:pt x="7" y="58"/>
                    </a:cubicBezTo>
                    <a:cubicBezTo>
                      <a:pt x="3" y="58"/>
                      <a:pt x="0" y="54"/>
                      <a:pt x="0" y="5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5" y="0"/>
                      <a:pt x="58" y="3"/>
                      <a:pt x="58" y="7"/>
                    </a:cubicBezTo>
                    <a:lnTo>
                      <a:pt x="58" y="50"/>
                    </a:lnTo>
                    <a:close/>
                    <a:moveTo>
                      <a:pt x="51" y="24"/>
                    </a:moveTo>
                    <a:cubicBezTo>
                      <a:pt x="46" y="24"/>
                      <a:pt x="46" y="24"/>
                      <a:pt x="46" y="24"/>
                    </a:cubicBezTo>
                    <a:cubicBezTo>
                      <a:pt x="47" y="26"/>
                      <a:pt x="47" y="27"/>
                      <a:pt x="47" y="29"/>
                    </a:cubicBezTo>
                    <a:cubicBezTo>
                      <a:pt x="47" y="39"/>
                      <a:pt x="39" y="47"/>
                      <a:pt x="29" y="47"/>
                    </a:cubicBezTo>
                    <a:cubicBezTo>
                      <a:pt x="19" y="47"/>
                      <a:pt x="11" y="39"/>
                      <a:pt x="11" y="29"/>
                    </a:cubicBezTo>
                    <a:cubicBezTo>
                      <a:pt x="11" y="27"/>
                      <a:pt x="11" y="26"/>
                      <a:pt x="12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7" y="51"/>
                      <a:pt x="9" y="51"/>
                    </a:cubicBezTo>
                    <a:cubicBezTo>
                      <a:pt x="49" y="51"/>
                      <a:pt x="49" y="51"/>
                      <a:pt x="49" y="51"/>
                    </a:cubicBezTo>
                    <a:cubicBezTo>
                      <a:pt x="50" y="51"/>
                      <a:pt x="51" y="50"/>
                      <a:pt x="51" y="49"/>
                    </a:cubicBezTo>
                    <a:lnTo>
                      <a:pt x="51" y="24"/>
                    </a:lnTo>
                    <a:close/>
                    <a:moveTo>
                      <a:pt x="29" y="17"/>
                    </a:moveTo>
                    <a:cubicBezTo>
                      <a:pt x="23" y="17"/>
                      <a:pt x="17" y="22"/>
                      <a:pt x="17" y="29"/>
                    </a:cubicBezTo>
                    <a:cubicBezTo>
                      <a:pt x="17" y="35"/>
                      <a:pt x="23" y="40"/>
                      <a:pt x="29" y="40"/>
                    </a:cubicBezTo>
                    <a:cubicBezTo>
                      <a:pt x="35" y="40"/>
                      <a:pt x="41" y="35"/>
                      <a:pt x="41" y="29"/>
                    </a:cubicBezTo>
                    <a:cubicBezTo>
                      <a:pt x="41" y="22"/>
                      <a:pt x="35" y="17"/>
                      <a:pt x="29" y="17"/>
                    </a:cubicBezTo>
                    <a:close/>
                    <a:moveTo>
                      <a:pt x="51" y="9"/>
                    </a:moveTo>
                    <a:cubicBezTo>
                      <a:pt x="51" y="7"/>
                      <a:pt x="50" y="6"/>
                      <a:pt x="49" y="6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6"/>
                      <a:pt x="40" y="7"/>
                      <a:pt x="40" y="9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6"/>
                      <a:pt x="41" y="18"/>
                      <a:pt x="42" y="18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0" y="18"/>
                      <a:pt x="51" y="16"/>
                      <a:pt x="51" y="15"/>
                    </a:cubicBezTo>
                    <a:lnTo>
                      <a:pt x="51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Text Box 10"/>
              <p:cNvSpPr txBox="1">
                <a:spLocks noChangeArrowheads="1"/>
              </p:cNvSpPr>
              <p:nvPr/>
            </p:nvSpPr>
            <p:spPr bwMode="auto">
              <a:xfrm>
                <a:off x="4097052" y="2926089"/>
                <a:ext cx="2394765" cy="5440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60960" tIns="30480" rIns="60960" bIns="30480">
                <a:spAutoFit/>
              </a:bodyPr>
              <a:lstStyle/>
              <a:p>
                <a:pPr algn="l"/>
                <a:r>
                  <a:rPr lang="zh-TW" altLang="en-US" sz="2500" b="1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/>
                    <a:ea typeface="+mn-ea"/>
                  </a:rPr>
                  <a:t>編輯內文</a:t>
                </a:r>
                <a:endParaRPr lang="en-US" altLang="zh-TW" sz="25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/>
                  <a:ea typeface="+mn-ea"/>
                </a:endParaRPr>
              </a:p>
            </p:txBody>
          </p:sp>
        </p:grpSp>
        <p:grpSp>
          <p:nvGrpSpPr>
            <p:cNvPr id="67" name="Group 7"/>
            <p:cNvGrpSpPr/>
            <p:nvPr userDrawn="1"/>
          </p:nvGrpSpPr>
          <p:grpSpPr>
            <a:xfrm>
              <a:off x="2048530" y="3706502"/>
              <a:ext cx="4084324" cy="790030"/>
              <a:chOff x="2908262" y="3909028"/>
              <a:chExt cx="4084324" cy="790030"/>
            </a:xfrm>
          </p:grpSpPr>
          <p:sp>
            <p:nvSpPr>
              <p:cNvPr id="68" name="Freeform 202"/>
              <p:cNvSpPr>
                <a:spLocks noChangeAspect="1" noEditPoints="1"/>
              </p:cNvSpPr>
              <p:nvPr/>
            </p:nvSpPr>
            <p:spPr bwMode="auto">
              <a:xfrm>
                <a:off x="2908262" y="4232678"/>
                <a:ext cx="397518" cy="466380"/>
              </a:xfrm>
              <a:custGeom>
                <a:avLst/>
                <a:gdLst>
                  <a:gd name="T0" fmla="*/ 14 w 100"/>
                  <a:gd name="T1" fmla="*/ 13 h 117"/>
                  <a:gd name="T2" fmla="*/ 86 w 100"/>
                  <a:gd name="T3" fmla="*/ 13 h 117"/>
                  <a:gd name="T4" fmla="*/ 86 w 100"/>
                  <a:gd name="T5" fmla="*/ 40 h 117"/>
                  <a:gd name="T6" fmla="*/ 14 w 100"/>
                  <a:gd name="T7" fmla="*/ 40 h 117"/>
                  <a:gd name="T8" fmla="*/ 14 w 100"/>
                  <a:gd name="T9" fmla="*/ 13 h 117"/>
                  <a:gd name="T10" fmla="*/ 14 w 100"/>
                  <a:gd name="T11" fmla="*/ 76 h 117"/>
                  <a:gd name="T12" fmla="*/ 86 w 100"/>
                  <a:gd name="T13" fmla="*/ 76 h 117"/>
                  <a:gd name="T14" fmla="*/ 86 w 100"/>
                  <a:gd name="T15" fmla="*/ 104 h 117"/>
                  <a:gd name="T16" fmla="*/ 14 w 100"/>
                  <a:gd name="T17" fmla="*/ 104 h 117"/>
                  <a:gd name="T18" fmla="*/ 14 w 100"/>
                  <a:gd name="T19" fmla="*/ 76 h 117"/>
                  <a:gd name="T20" fmla="*/ 38 w 100"/>
                  <a:gd name="T21" fmla="*/ 89 h 117"/>
                  <a:gd name="T22" fmla="*/ 62 w 100"/>
                  <a:gd name="T23" fmla="*/ 89 h 117"/>
                  <a:gd name="T24" fmla="*/ 62 w 100"/>
                  <a:gd name="T25" fmla="*/ 91 h 117"/>
                  <a:gd name="T26" fmla="*/ 38 w 100"/>
                  <a:gd name="T27" fmla="*/ 91 h 117"/>
                  <a:gd name="T28" fmla="*/ 38 w 100"/>
                  <a:gd name="T29" fmla="*/ 89 h 117"/>
                  <a:gd name="T30" fmla="*/ 90 w 100"/>
                  <a:gd name="T31" fmla="*/ 104 h 117"/>
                  <a:gd name="T32" fmla="*/ 86 w 100"/>
                  <a:gd name="T33" fmla="*/ 108 h 117"/>
                  <a:gd name="T34" fmla="*/ 14 w 100"/>
                  <a:gd name="T35" fmla="*/ 108 h 117"/>
                  <a:gd name="T36" fmla="*/ 9 w 100"/>
                  <a:gd name="T37" fmla="*/ 104 h 117"/>
                  <a:gd name="T38" fmla="*/ 9 w 100"/>
                  <a:gd name="T39" fmla="*/ 13 h 117"/>
                  <a:gd name="T40" fmla="*/ 14 w 100"/>
                  <a:gd name="T41" fmla="*/ 9 h 117"/>
                  <a:gd name="T42" fmla="*/ 86 w 100"/>
                  <a:gd name="T43" fmla="*/ 9 h 117"/>
                  <a:gd name="T44" fmla="*/ 90 w 100"/>
                  <a:gd name="T45" fmla="*/ 13 h 117"/>
                  <a:gd name="T46" fmla="*/ 90 w 100"/>
                  <a:gd name="T47" fmla="*/ 104 h 117"/>
                  <a:gd name="T48" fmla="*/ 86 w 100"/>
                  <a:gd name="T49" fmla="*/ 0 h 117"/>
                  <a:gd name="T50" fmla="*/ 14 w 100"/>
                  <a:gd name="T51" fmla="*/ 0 h 117"/>
                  <a:gd name="T52" fmla="*/ 0 w 100"/>
                  <a:gd name="T53" fmla="*/ 13 h 117"/>
                  <a:gd name="T54" fmla="*/ 0 w 100"/>
                  <a:gd name="T55" fmla="*/ 104 h 117"/>
                  <a:gd name="T56" fmla="*/ 14 w 100"/>
                  <a:gd name="T57" fmla="*/ 117 h 117"/>
                  <a:gd name="T58" fmla="*/ 86 w 100"/>
                  <a:gd name="T59" fmla="*/ 117 h 117"/>
                  <a:gd name="T60" fmla="*/ 100 w 100"/>
                  <a:gd name="T61" fmla="*/ 104 h 117"/>
                  <a:gd name="T62" fmla="*/ 100 w 100"/>
                  <a:gd name="T63" fmla="*/ 13 h 117"/>
                  <a:gd name="T64" fmla="*/ 86 w 100"/>
                  <a:gd name="T65" fmla="*/ 0 h 117"/>
                  <a:gd name="T66" fmla="*/ 14 w 100"/>
                  <a:gd name="T67" fmla="*/ 45 h 117"/>
                  <a:gd name="T68" fmla="*/ 86 w 100"/>
                  <a:gd name="T69" fmla="*/ 45 h 117"/>
                  <a:gd name="T70" fmla="*/ 86 w 100"/>
                  <a:gd name="T71" fmla="*/ 72 h 117"/>
                  <a:gd name="T72" fmla="*/ 14 w 100"/>
                  <a:gd name="T73" fmla="*/ 72 h 117"/>
                  <a:gd name="T74" fmla="*/ 14 w 100"/>
                  <a:gd name="T75" fmla="*/ 45 h 117"/>
                  <a:gd name="T76" fmla="*/ 38 w 100"/>
                  <a:gd name="T77" fmla="*/ 58 h 117"/>
                  <a:gd name="T78" fmla="*/ 62 w 100"/>
                  <a:gd name="T79" fmla="*/ 58 h 117"/>
                  <a:gd name="T80" fmla="*/ 62 w 100"/>
                  <a:gd name="T81" fmla="*/ 59 h 117"/>
                  <a:gd name="T82" fmla="*/ 38 w 100"/>
                  <a:gd name="T83" fmla="*/ 59 h 117"/>
                  <a:gd name="T84" fmla="*/ 38 w 100"/>
                  <a:gd name="T85" fmla="*/ 58 h 117"/>
                  <a:gd name="T86" fmla="*/ 38 w 100"/>
                  <a:gd name="T87" fmla="*/ 26 h 117"/>
                  <a:gd name="T88" fmla="*/ 62 w 100"/>
                  <a:gd name="T89" fmla="*/ 26 h 117"/>
                  <a:gd name="T90" fmla="*/ 62 w 100"/>
                  <a:gd name="T91" fmla="*/ 27 h 117"/>
                  <a:gd name="T92" fmla="*/ 38 w 100"/>
                  <a:gd name="T93" fmla="*/ 27 h 117"/>
                  <a:gd name="T94" fmla="*/ 38 w 100"/>
                  <a:gd name="T95" fmla="*/ 2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0" h="117">
                    <a:moveTo>
                      <a:pt x="14" y="13"/>
                    </a:moveTo>
                    <a:cubicBezTo>
                      <a:pt x="86" y="13"/>
                      <a:pt x="86" y="13"/>
                      <a:pt x="86" y="13"/>
                    </a:cubicBezTo>
                    <a:cubicBezTo>
                      <a:pt x="86" y="40"/>
                      <a:pt x="86" y="40"/>
                      <a:pt x="86" y="40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4" y="13"/>
                      <a:pt x="14" y="13"/>
                      <a:pt x="14" y="13"/>
                    </a:cubicBezTo>
                    <a:close/>
                    <a:moveTo>
                      <a:pt x="14" y="76"/>
                    </a:moveTo>
                    <a:cubicBezTo>
                      <a:pt x="86" y="76"/>
                      <a:pt x="86" y="76"/>
                      <a:pt x="86" y="76"/>
                    </a:cubicBezTo>
                    <a:cubicBezTo>
                      <a:pt x="86" y="104"/>
                      <a:pt x="86" y="104"/>
                      <a:pt x="86" y="104"/>
                    </a:cubicBezTo>
                    <a:cubicBezTo>
                      <a:pt x="14" y="104"/>
                      <a:pt x="14" y="104"/>
                      <a:pt x="14" y="104"/>
                    </a:cubicBezTo>
                    <a:cubicBezTo>
                      <a:pt x="14" y="76"/>
                      <a:pt x="14" y="76"/>
                      <a:pt x="14" y="76"/>
                    </a:cubicBezTo>
                    <a:close/>
                    <a:moveTo>
                      <a:pt x="38" y="89"/>
                    </a:moveTo>
                    <a:cubicBezTo>
                      <a:pt x="62" y="89"/>
                      <a:pt x="62" y="89"/>
                      <a:pt x="62" y="89"/>
                    </a:cubicBezTo>
                    <a:cubicBezTo>
                      <a:pt x="62" y="91"/>
                      <a:pt x="62" y="91"/>
                      <a:pt x="62" y="91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38" y="89"/>
                      <a:pt x="38" y="89"/>
                      <a:pt x="38" y="89"/>
                    </a:cubicBezTo>
                    <a:close/>
                    <a:moveTo>
                      <a:pt x="90" y="104"/>
                    </a:moveTo>
                    <a:cubicBezTo>
                      <a:pt x="90" y="106"/>
                      <a:pt x="88" y="108"/>
                      <a:pt x="86" y="108"/>
                    </a:cubicBezTo>
                    <a:cubicBezTo>
                      <a:pt x="14" y="108"/>
                      <a:pt x="14" y="108"/>
                      <a:pt x="14" y="108"/>
                    </a:cubicBezTo>
                    <a:cubicBezTo>
                      <a:pt x="11" y="108"/>
                      <a:pt x="9" y="106"/>
                      <a:pt x="9" y="10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1"/>
                      <a:pt x="11" y="9"/>
                      <a:pt x="14" y="9"/>
                    </a:cubicBezTo>
                    <a:cubicBezTo>
                      <a:pt x="86" y="9"/>
                      <a:pt x="86" y="9"/>
                      <a:pt x="86" y="9"/>
                    </a:cubicBezTo>
                    <a:cubicBezTo>
                      <a:pt x="88" y="9"/>
                      <a:pt x="90" y="11"/>
                      <a:pt x="90" y="13"/>
                    </a:cubicBezTo>
                    <a:cubicBezTo>
                      <a:pt x="90" y="104"/>
                      <a:pt x="90" y="104"/>
                      <a:pt x="90" y="104"/>
                    </a:cubicBezTo>
                    <a:close/>
                    <a:moveTo>
                      <a:pt x="8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111"/>
                      <a:pt x="6" y="117"/>
                      <a:pt x="14" y="117"/>
                    </a:cubicBezTo>
                    <a:cubicBezTo>
                      <a:pt x="86" y="117"/>
                      <a:pt x="86" y="117"/>
                      <a:pt x="86" y="117"/>
                    </a:cubicBezTo>
                    <a:cubicBezTo>
                      <a:pt x="93" y="117"/>
                      <a:pt x="100" y="111"/>
                      <a:pt x="100" y="104"/>
                    </a:cubicBezTo>
                    <a:cubicBezTo>
                      <a:pt x="100" y="13"/>
                      <a:pt x="100" y="13"/>
                      <a:pt x="100" y="13"/>
                    </a:cubicBezTo>
                    <a:cubicBezTo>
                      <a:pt x="100" y="6"/>
                      <a:pt x="93" y="0"/>
                      <a:pt x="86" y="0"/>
                    </a:cubicBezTo>
                    <a:close/>
                    <a:moveTo>
                      <a:pt x="14" y="45"/>
                    </a:moveTo>
                    <a:cubicBezTo>
                      <a:pt x="86" y="45"/>
                      <a:pt x="86" y="45"/>
                      <a:pt x="86" y="45"/>
                    </a:cubicBezTo>
                    <a:cubicBezTo>
                      <a:pt x="86" y="72"/>
                      <a:pt x="86" y="72"/>
                      <a:pt x="86" y="72"/>
                    </a:cubicBezTo>
                    <a:cubicBezTo>
                      <a:pt x="14" y="72"/>
                      <a:pt x="14" y="72"/>
                      <a:pt x="14" y="72"/>
                    </a:cubicBezTo>
                    <a:cubicBezTo>
                      <a:pt x="14" y="45"/>
                      <a:pt x="14" y="45"/>
                      <a:pt x="14" y="45"/>
                    </a:cubicBezTo>
                    <a:close/>
                    <a:moveTo>
                      <a:pt x="38" y="58"/>
                    </a:moveTo>
                    <a:cubicBezTo>
                      <a:pt x="62" y="58"/>
                      <a:pt x="62" y="58"/>
                      <a:pt x="62" y="58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8" y="58"/>
                      <a:pt x="38" y="58"/>
                      <a:pt x="38" y="58"/>
                    </a:cubicBezTo>
                    <a:close/>
                    <a:moveTo>
                      <a:pt x="38" y="26"/>
                    </a:moveTo>
                    <a:cubicBezTo>
                      <a:pt x="62" y="26"/>
                      <a:pt x="62" y="26"/>
                      <a:pt x="62" y="26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Text Box 10"/>
              <p:cNvSpPr txBox="1">
                <a:spLocks noChangeArrowheads="1"/>
              </p:cNvSpPr>
              <p:nvPr/>
            </p:nvSpPr>
            <p:spPr bwMode="auto">
              <a:xfrm>
                <a:off x="4585452" y="3909028"/>
                <a:ext cx="2407134" cy="5440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60960" tIns="30480" rIns="60960" bIns="30480">
                <a:spAutoFit/>
              </a:bodyPr>
              <a:lstStyle/>
              <a:p>
                <a:pPr algn="l"/>
                <a:r>
                  <a:rPr lang="zh-TW" altLang="en-US" sz="2500" b="1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/>
                    <a:ea typeface="+mn-ea"/>
                  </a:rPr>
                  <a:t>編輯內文</a:t>
                </a:r>
                <a:endParaRPr lang="en-US" altLang="zh-TW" sz="25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/>
                  <a:ea typeface="+mn-ea"/>
                </a:endParaRPr>
              </a:p>
            </p:txBody>
          </p:sp>
        </p:grpSp>
        <p:grpSp>
          <p:nvGrpSpPr>
            <p:cNvPr id="70" name="Group 8"/>
            <p:cNvGrpSpPr/>
            <p:nvPr userDrawn="1"/>
          </p:nvGrpSpPr>
          <p:grpSpPr>
            <a:xfrm>
              <a:off x="1919361" y="4830312"/>
              <a:ext cx="4699759" cy="1070718"/>
              <a:chOff x="2779093" y="5032838"/>
              <a:chExt cx="4699759" cy="1070718"/>
            </a:xfrm>
          </p:grpSpPr>
          <p:sp>
            <p:nvSpPr>
              <p:cNvPr id="71" name="Freeform 182"/>
              <p:cNvSpPr>
                <a:spLocks noChangeAspect="1" noEditPoints="1"/>
              </p:cNvSpPr>
              <p:nvPr/>
            </p:nvSpPr>
            <p:spPr bwMode="auto">
              <a:xfrm>
                <a:off x="2779093" y="5545391"/>
                <a:ext cx="597413" cy="558165"/>
              </a:xfrm>
              <a:custGeom>
                <a:avLst/>
                <a:gdLst/>
                <a:ahLst/>
                <a:cxnLst>
                  <a:cxn ang="0">
                    <a:pos x="70" y="24"/>
                  </a:cxn>
                  <a:cxn ang="0">
                    <a:pos x="29" y="50"/>
                  </a:cxn>
                  <a:cxn ang="0">
                    <a:pos x="0" y="26"/>
                  </a:cxn>
                  <a:cxn ang="0">
                    <a:pos x="42" y="0"/>
                  </a:cxn>
                  <a:cxn ang="0">
                    <a:pos x="70" y="24"/>
                  </a:cxn>
                  <a:cxn ang="0">
                    <a:pos x="70" y="74"/>
                  </a:cxn>
                  <a:cxn ang="0">
                    <a:pos x="42" y="98"/>
                  </a:cxn>
                  <a:cxn ang="0">
                    <a:pos x="0" y="72"/>
                  </a:cxn>
                  <a:cxn ang="0">
                    <a:pos x="29" y="50"/>
                  </a:cxn>
                  <a:cxn ang="0">
                    <a:pos x="70" y="74"/>
                  </a:cxn>
                  <a:cxn ang="0">
                    <a:pos x="109" y="104"/>
                  </a:cxn>
                  <a:cxn ang="0">
                    <a:pos x="70" y="128"/>
                  </a:cxn>
                  <a:cxn ang="0">
                    <a:pos x="70" y="128"/>
                  </a:cxn>
                  <a:cxn ang="0">
                    <a:pos x="70" y="128"/>
                  </a:cxn>
                  <a:cxn ang="0">
                    <a:pos x="70" y="128"/>
                  </a:cxn>
                  <a:cxn ang="0">
                    <a:pos x="70" y="128"/>
                  </a:cxn>
                  <a:cxn ang="0">
                    <a:pos x="29" y="104"/>
                  </a:cxn>
                  <a:cxn ang="0">
                    <a:pos x="29" y="95"/>
                  </a:cxn>
                  <a:cxn ang="0">
                    <a:pos x="42" y="102"/>
                  </a:cxn>
                  <a:cxn ang="0">
                    <a:pos x="70" y="78"/>
                  </a:cxn>
                  <a:cxn ang="0">
                    <a:pos x="70" y="78"/>
                  </a:cxn>
                  <a:cxn ang="0">
                    <a:pos x="70" y="78"/>
                  </a:cxn>
                  <a:cxn ang="0">
                    <a:pos x="70" y="78"/>
                  </a:cxn>
                  <a:cxn ang="0">
                    <a:pos x="70" y="78"/>
                  </a:cxn>
                  <a:cxn ang="0">
                    <a:pos x="98" y="102"/>
                  </a:cxn>
                  <a:cxn ang="0">
                    <a:pos x="109" y="95"/>
                  </a:cxn>
                  <a:cxn ang="0">
                    <a:pos x="109" y="104"/>
                  </a:cxn>
                  <a:cxn ang="0">
                    <a:pos x="137" y="26"/>
                  </a:cxn>
                  <a:cxn ang="0">
                    <a:pos x="111" y="50"/>
                  </a:cxn>
                  <a:cxn ang="0">
                    <a:pos x="70" y="24"/>
                  </a:cxn>
                  <a:cxn ang="0">
                    <a:pos x="98" y="0"/>
                  </a:cxn>
                  <a:cxn ang="0">
                    <a:pos x="137" y="26"/>
                  </a:cxn>
                  <a:cxn ang="0">
                    <a:pos x="137" y="72"/>
                  </a:cxn>
                  <a:cxn ang="0">
                    <a:pos x="98" y="98"/>
                  </a:cxn>
                  <a:cxn ang="0">
                    <a:pos x="70" y="74"/>
                  </a:cxn>
                  <a:cxn ang="0">
                    <a:pos x="111" y="50"/>
                  </a:cxn>
                  <a:cxn ang="0">
                    <a:pos x="137" y="72"/>
                  </a:cxn>
                </a:cxnLst>
                <a:rect l="0" t="0" r="r" b="b"/>
                <a:pathLst>
                  <a:path w="137" h="128">
                    <a:moveTo>
                      <a:pt x="70" y="24"/>
                    </a:moveTo>
                    <a:lnTo>
                      <a:pt x="29" y="50"/>
                    </a:lnTo>
                    <a:lnTo>
                      <a:pt x="0" y="26"/>
                    </a:lnTo>
                    <a:lnTo>
                      <a:pt x="42" y="0"/>
                    </a:lnTo>
                    <a:lnTo>
                      <a:pt x="70" y="24"/>
                    </a:lnTo>
                    <a:close/>
                    <a:moveTo>
                      <a:pt x="70" y="74"/>
                    </a:moveTo>
                    <a:lnTo>
                      <a:pt x="42" y="98"/>
                    </a:lnTo>
                    <a:lnTo>
                      <a:pt x="0" y="72"/>
                    </a:lnTo>
                    <a:lnTo>
                      <a:pt x="29" y="50"/>
                    </a:lnTo>
                    <a:lnTo>
                      <a:pt x="70" y="74"/>
                    </a:lnTo>
                    <a:close/>
                    <a:moveTo>
                      <a:pt x="109" y="104"/>
                    </a:moveTo>
                    <a:lnTo>
                      <a:pt x="70" y="128"/>
                    </a:lnTo>
                    <a:lnTo>
                      <a:pt x="70" y="128"/>
                    </a:lnTo>
                    <a:lnTo>
                      <a:pt x="70" y="128"/>
                    </a:lnTo>
                    <a:lnTo>
                      <a:pt x="70" y="128"/>
                    </a:lnTo>
                    <a:lnTo>
                      <a:pt x="70" y="128"/>
                    </a:lnTo>
                    <a:lnTo>
                      <a:pt x="29" y="104"/>
                    </a:lnTo>
                    <a:lnTo>
                      <a:pt x="29" y="95"/>
                    </a:lnTo>
                    <a:lnTo>
                      <a:pt x="42" y="102"/>
                    </a:lnTo>
                    <a:lnTo>
                      <a:pt x="70" y="78"/>
                    </a:lnTo>
                    <a:lnTo>
                      <a:pt x="70" y="78"/>
                    </a:lnTo>
                    <a:lnTo>
                      <a:pt x="70" y="78"/>
                    </a:lnTo>
                    <a:lnTo>
                      <a:pt x="70" y="78"/>
                    </a:lnTo>
                    <a:lnTo>
                      <a:pt x="70" y="78"/>
                    </a:lnTo>
                    <a:lnTo>
                      <a:pt x="98" y="102"/>
                    </a:lnTo>
                    <a:lnTo>
                      <a:pt x="109" y="95"/>
                    </a:lnTo>
                    <a:lnTo>
                      <a:pt x="109" y="104"/>
                    </a:lnTo>
                    <a:close/>
                    <a:moveTo>
                      <a:pt x="137" y="26"/>
                    </a:moveTo>
                    <a:lnTo>
                      <a:pt x="111" y="50"/>
                    </a:lnTo>
                    <a:lnTo>
                      <a:pt x="70" y="24"/>
                    </a:lnTo>
                    <a:lnTo>
                      <a:pt x="98" y="0"/>
                    </a:lnTo>
                    <a:lnTo>
                      <a:pt x="137" y="26"/>
                    </a:lnTo>
                    <a:close/>
                    <a:moveTo>
                      <a:pt x="137" y="72"/>
                    </a:moveTo>
                    <a:lnTo>
                      <a:pt x="98" y="98"/>
                    </a:lnTo>
                    <a:lnTo>
                      <a:pt x="70" y="74"/>
                    </a:lnTo>
                    <a:lnTo>
                      <a:pt x="111" y="50"/>
                    </a:lnTo>
                    <a:lnTo>
                      <a:pt x="137" y="7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Text Box 10"/>
              <p:cNvSpPr txBox="1">
                <a:spLocks noChangeArrowheads="1"/>
              </p:cNvSpPr>
              <p:nvPr/>
            </p:nvSpPr>
            <p:spPr bwMode="auto">
              <a:xfrm>
                <a:off x="5209903" y="5032838"/>
                <a:ext cx="2268949" cy="5440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60960" tIns="30480" rIns="60960" bIns="30480">
                <a:spAutoFit/>
              </a:bodyPr>
              <a:lstStyle/>
              <a:p>
                <a:pPr algn="l"/>
                <a:r>
                  <a:rPr lang="zh-TW" altLang="en-US" sz="2500" b="1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/>
                    <a:ea typeface="+mn-ea"/>
                  </a:rPr>
                  <a:t>編輯內文</a:t>
                </a:r>
                <a:endParaRPr lang="en-US" altLang="zh-TW" sz="25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/>
                  <a:ea typeface="+mn-ea"/>
                </a:endParaRPr>
              </a:p>
            </p:txBody>
          </p:sp>
        </p:grpSp>
      </p:grpSp>
      <p:grpSp>
        <p:nvGrpSpPr>
          <p:cNvPr id="73" name="Group 32"/>
          <p:cNvGrpSpPr/>
          <p:nvPr userDrawn="1"/>
        </p:nvGrpSpPr>
        <p:grpSpPr>
          <a:xfrm>
            <a:off x="5799386" y="4904848"/>
            <a:ext cx="3168352" cy="1116440"/>
            <a:chOff x="741360" y="1282226"/>
            <a:chExt cx="2348012" cy="843186"/>
          </a:xfrm>
        </p:grpSpPr>
        <p:sp>
          <p:nvSpPr>
            <p:cNvPr id="74" name="Text Placeholder 3"/>
            <p:cNvSpPr txBox="1">
              <a:spLocks/>
            </p:cNvSpPr>
            <p:nvPr/>
          </p:nvSpPr>
          <p:spPr>
            <a:xfrm>
              <a:off x="741363" y="1282226"/>
              <a:ext cx="475183" cy="29055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zh-TW" altLang="en-US" sz="2500" b="1" dirty="0">
                  <a:solidFill>
                    <a:srgbClr val="157EBF"/>
                  </a:solidFill>
                  <a:latin typeface="微軟正黑體"/>
                  <a:ea typeface="微軟正黑體"/>
                </a:rPr>
                <a:t>標</a:t>
              </a:r>
              <a:r>
                <a:rPr lang="zh-TW" altLang="en-US" sz="2500" b="1" dirty="0">
                  <a:solidFill>
                    <a:srgbClr val="157EBF"/>
                  </a:solidFill>
                  <a:latin typeface="Candara" panose="020E0502030303020204" pitchFamily="34" charset="0"/>
                </a:rPr>
                <a:t>題</a:t>
              </a:r>
              <a:endParaRPr lang="en-US" sz="2500" b="1" dirty="0">
                <a:solidFill>
                  <a:srgbClr val="157EBF"/>
                </a:solidFill>
              </a:endParaRPr>
            </a:p>
          </p:txBody>
        </p:sp>
        <p:sp>
          <p:nvSpPr>
            <p:cNvPr id="75" name="Text Placeholder 3"/>
            <p:cNvSpPr txBox="1">
              <a:spLocks/>
            </p:cNvSpPr>
            <p:nvPr/>
          </p:nvSpPr>
          <p:spPr>
            <a:xfrm>
              <a:off x="741360" y="1590785"/>
              <a:ext cx="2348012" cy="534627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zh-TW" altLang="en-US" sz="2300" dirty="0">
                  <a:solidFill>
                    <a:srgbClr val="EEECE1">
                      <a:lumMod val="25000"/>
                    </a:srgbClr>
                  </a:solidFill>
                  <a:latin typeface="微軟正黑體"/>
                  <a:ea typeface="+mn-ea"/>
                </a:rPr>
                <a:t>編輯內文</a:t>
              </a:r>
              <a:endParaRPr lang="en-US" altLang="zh-TW" sz="2300" dirty="0">
                <a:solidFill>
                  <a:srgbClr val="EEECE1">
                    <a:lumMod val="25000"/>
                  </a:srgbClr>
                </a:solidFill>
                <a:latin typeface="微軟正黑體"/>
                <a:ea typeface="+mn-ea"/>
              </a:endParaRPr>
            </a:p>
            <a:p>
              <a:pPr algn="l"/>
              <a:endParaRPr lang="en-US" altLang="zh-TW" sz="2300" dirty="0">
                <a:solidFill>
                  <a:srgbClr val="EEECE1">
                    <a:lumMod val="25000"/>
                  </a:srgbClr>
                </a:solidFill>
                <a:latin typeface="微軟正黑體"/>
                <a:ea typeface="+mn-ea"/>
              </a:endParaRPr>
            </a:p>
          </p:txBody>
        </p:sp>
      </p:grpSp>
      <p:grpSp>
        <p:nvGrpSpPr>
          <p:cNvPr id="76" name="Group 32"/>
          <p:cNvGrpSpPr/>
          <p:nvPr userDrawn="1"/>
        </p:nvGrpSpPr>
        <p:grpSpPr>
          <a:xfrm>
            <a:off x="5799386" y="3556656"/>
            <a:ext cx="3096344" cy="1119973"/>
            <a:chOff x="741360" y="1245521"/>
            <a:chExt cx="2348012" cy="1059562"/>
          </a:xfrm>
        </p:grpSpPr>
        <p:sp>
          <p:nvSpPr>
            <p:cNvPr id="77" name="Text Placeholder 3"/>
            <p:cNvSpPr txBox="1">
              <a:spLocks/>
            </p:cNvSpPr>
            <p:nvPr/>
          </p:nvSpPr>
          <p:spPr>
            <a:xfrm>
              <a:off x="741363" y="1245521"/>
              <a:ext cx="486234" cy="36396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zh-TW" altLang="en-US" sz="2500" b="1" dirty="0">
                  <a:solidFill>
                    <a:srgbClr val="239BD3"/>
                  </a:solidFill>
                  <a:latin typeface="微軟正黑體"/>
                  <a:ea typeface="微軟正黑體"/>
                </a:rPr>
                <a:t>標題</a:t>
              </a:r>
              <a:endParaRPr lang="en-US" sz="2500" b="1" dirty="0">
                <a:solidFill>
                  <a:srgbClr val="239BD3"/>
                </a:solidFill>
                <a:latin typeface="微軟正黑體"/>
                <a:ea typeface="微軟正黑體"/>
              </a:endParaRPr>
            </a:p>
          </p:txBody>
        </p:sp>
        <p:sp>
          <p:nvSpPr>
            <p:cNvPr id="78" name="Text Placeholder 3"/>
            <p:cNvSpPr txBox="1">
              <a:spLocks/>
            </p:cNvSpPr>
            <p:nvPr/>
          </p:nvSpPr>
          <p:spPr>
            <a:xfrm>
              <a:off x="741360" y="1635381"/>
              <a:ext cx="2348012" cy="669702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zh-TW" altLang="en-US" sz="2300" dirty="0">
                  <a:solidFill>
                    <a:srgbClr val="EEECE1">
                      <a:lumMod val="25000"/>
                    </a:srgbClr>
                  </a:solidFill>
                  <a:latin typeface="微軟正黑體"/>
                  <a:ea typeface="+mn-ea"/>
                </a:rPr>
                <a:t>編輯內文</a:t>
              </a:r>
              <a:endParaRPr lang="en-US" altLang="zh-TW" sz="2300" dirty="0">
                <a:solidFill>
                  <a:srgbClr val="EEECE1">
                    <a:lumMod val="25000"/>
                  </a:srgbClr>
                </a:solidFill>
                <a:latin typeface="微軟正黑體"/>
                <a:ea typeface="+mn-ea"/>
              </a:endParaRPr>
            </a:p>
            <a:p>
              <a:pPr algn="l"/>
              <a:endParaRPr lang="en-US" altLang="zh-TW" sz="2300" dirty="0">
                <a:solidFill>
                  <a:srgbClr val="EEECE1">
                    <a:lumMod val="25000"/>
                  </a:srgbClr>
                </a:solidFill>
                <a:latin typeface="微軟正黑體"/>
                <a:ea typeface="+mn-ea"/>
              </a:endParaRPr>
            </a:p>
          </p:txBody>
        </p:sp>
      </p:grpSp>
      <p:grpSp>
        <p:nvGrpSpPr>
          <p:cNvPr id="79" name="Group 32"/>
          <p:cNvGrpSpPr/>
          <p:nvPr userDrawn="1"/>
        </p:nvGrpSpPr>
        <p:grpSpPr>
          <a:xfrm>
            <a:off x="5799386" y="2243782"/>
            <a:ext cx="3096344" cy="1076890"/>
            <a:chOff x="741360" y="1245521"/>
            <a:chExt cx="2348012" cy="1018802"/>
          </a:xfrm>
        </p:grpSpPr>
        <p:sp>
          <p:nvSpPr>
            <p:cNvPr id="80" name="Text Placeholder 3"/>
            <p:cNvSpPr txBox="1">
              <a:spLocks/>
            </p:cNvSpPr>
            <p:nvPr/>
          </p:nvSpPr>
          <p:spPr>
            <a:xfrm>
              <a:off x="741363" y="1245521"/>
              <a:ext cx="486234" cy="36396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zh-TW" altLang="en-US" sz="2500" b="1" dirty="0">
                  <a:solidFill>
                    <a:srgbClr val="36B8E3"/>
                  </a:solidFill>
                  <a:latin typeface="微軟正黑體"/>
                  <a:ea typeface="微軟正黑體"/>
                </a:rPr>
                <a:t>標題</a:t>
              </a:r>
              <a:endParaRPr lang="en-US" sz="2500" b="1" dirty="0">
                <a:solidFill>
                  <a:srgbClr val="36B8E3"/>
                </a:solidFill>
                <a:latin typeface="微軟正黑體"/>
                <a:ea typeface="微軟正黑體"/>
              </a:endParaRPr>
            </a:p>
          </p:txBody>
        </p:sp>
        <p:sp>
          <p:nvSpPr>
            <p:cNvPr id="81" name="Text Placeholder 3"/>
            <p:cNvSpPr txBox="1">
              <a:spLocks/>
            </p:cNvSpPr>
            <p:nvPr/>
          </p:nvSpPr>
          <p:spPr>
            <a:xfrm>
              <a:off x="741360" y="1594621"/>
              <a:ext cx="2348012" cy="669702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zh-TW" altLang="en-US" sz="2300" dirty="0">
                  <a:solidFill>
                    <a:srgbClr val="EEECE1">
                      <a:lumMod val="25000"/>
                    </a:srgbClr>
                  </a:solidFill>
                  <a:latin typeface="微軟正黑體"/>
                  <a:ea typeface="+mn-ea"/>
                </a:rPr>
                <a:t>編輯內文</a:t>
              </a:r>
              <a:endParaRPr lang="en-US" altLang="zh-TW" sz="2300" dirty="0">
                <a:solidFill>
                  <a:srgbClr val="EEECE1">
                    <a:lumMod val="25000"/>
                  </a:srgbClr>
                </a:solidFill>
                <a:latin typeface="微軟正黑體"/>
                <a:ea typeface="+mn-ea"/>
              </a:endParaRPr>
            </a:p>
            <a:p>
              <a:pPr algn="l"/>
              <a:endParaRPr lang="en-US" altLang="zh-TW" sz="2300" dirty="0">
                <a:solidFill>
                  <a:srgbClr val="EEECE1">
                    <a:lumMod val="25000"/>
                  </a:srgbClr>
                </a:solidFill>
                <a:latin typeface="微軟正黑體"/>
                <a:ea typeface="+mn-ea"/>
              </a:endParaRPr>
            </a:p>
          </p:txBody>
        </p:sp>
      </p:grpSp>
      <p:grpSp>
        <p:nvGrpSpPr>
          <p:cNvPr id="82" name="Group 32"/>
          <p:cNvGrpSpPr/>
          <p:nvPr userDrawn="1"/>
        </p:nvGrpSpPr>
        <p:grpSpPr>
          <a:xfrm>
            <a:off x="5799386" y="872400"/>
            <a:ext cx="3024335" cy="1116850"/>
            <a:chOff x="741360" y="1245521"/>
            <a:chExt cx="2348012" cy="1056604"/>
          </a:xfrm>
        </p:grpSpPr>
        <p:sp>
          <p:nvSpPr>
            <p:cNvPr id="83" name="Text Placeholder 3"/>
            <p:cNvSpPr txBox="1">
              <a:spLocks/>
            </p:cNvSpPr>
            <p:nvPr/>
          </p:nvSpPr>
          <p:spPr>
            <a:xfrm>
              <a:off x="741363" y="1245521"/>
              <a:ext cx="2293403" cy="363968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zh-TW" altLang="en-US" sz="2500" b="1" dirty="0">
                  <a:solidFill>
                    <a:srgbClr val="44D7FB"/>
                  </a:solidFill>
                  <a:latin typeface="微軟正黑體"/>
                  <a:ea typeface="微軟正黑體"/>
                </a:rPr>
                <a:t>標題</a:t>
              </a:r>
              <a:endParaRPr lang="en-US" sz="2500" b="1" dirty="0">
                <a:solidFill>
                  <a:srgbClr val="44D7FB"/>
                </a:solidFill>
                <a:latin typeface="微軟正黑體"/>
                <a:ea typeface="微軟正黑體"/>
              </a:endParaRPr>
            </a:p>
          </p:txBody>
        </p:sp>
        <p:sp>
          <p:nvSpPr>
            <p:cNvPr id="84" name="Text Placeholder 3"/>
            <p:cNvSpPr txBox="1">
              <a:spLocks/>
            </p:cNvSpPr>
            <p:nvPr/>
          </p:nvSpPr>
          <p:spPr>
            <a:xfrm>
              <a:off x="741360" y="1632425"/>
              <a:ext cx="2348012" cy="669700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zh-TW" altLang="en-US" sz="2300" dirty="0">
                  <a:solidFill>
                    <a:srgbClr val="EEECE1">
                      <a:lumMod val="25000"/>
                    </a:srgbClr>
                  </a:solidFill>
                  <a:latin typeface="微軟正黑體"/>
                  <a:ea typeface="微軟正黑體"/>
                </a:rPr>
                <a:t>編輯內文</a:t>
              </a:r>
              <a:endParaRPr lang="en-US" altLang="zh-TW" sz="2300" dirty="0">
                <a:solidFill>
                  <a:srgbClr val="EEECE1">
                    <a:lumMod val="25000"/>
                  </a:srgbClr>
                </a:solidFill>
                <a:latin typeface="微軟正黑體"/>
                <a:ea typeface="微軟正黑體"/>
              </a:endParaRPr>
            </a:p>
            <a:p>
              <a:pPr algn="l"/>
              <a:endParaRPr lang="en-US" sz="2300" dirty="0">
                <a:solidFill>
                  <a:srgbClr val="EEECE1">
                    <a:lumMod val="25000"/>
                  </a:srgbClr>
                </a:solidFill>
                <a:latin typeface="微軟正黑體"/>
                <a:ea typeface="微軟正黑體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995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interinfo\Desktop\bg_img\bg2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57"/>
          <a:stretch/>
        </p:blipFill>
        <p:spPr bwMode="auto">
          <a:xfrm>
            <a:off x="1512" y="-583"/>
            <a:ext cx="9162316" cy="685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3241272" y="58014"/>
            <a:ext cx="2656021" cy="856641"/>
          </a:xfrm>
        </p:spPr>
        <p:txBody>
          <a:bodyPr anchor="t">
            <a:normAutofit/>
          </a:bodyPr>
          <a:lstStyle>
            <a:lvl1pPr>
              <a:defRPr lang="zh-TW" altLang="en-US" sz="4500" b="1" kern="12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ea"/>
                <a:ea typeface="+mj-ea"/>
                <a:cs typeface="+mj-cs"/>
              </a:defRPr>
            </a:lvl1pPr>
          </a:lstStyle>
          <a:p>
            <a:r>
              <a:rPr lang="zh-TW" altLang="en-US" dirty="0"/>
              <a:t>標題樣式</a:t>
            </a:r>
          </a:p>
        </p:txBody>
      </p:sp>
      <p:sp>
        <p:nvSpPr>
          <p:cNvPr id="3" name="Freeform 11"/>
          <p:cNvSpPr>
            <a:spLocks/>
          </p:cNvSpPr>
          <p:nvPr userDrawn="1"/>
        </p:nvSpPr>
        <p:spPr bwMode="auto">
          <a:xfrm>
            <a:off x="1887510" y="3293262"/>
            <a:ext cx="1658224" cy="187821"/>
          </a:xfrm>
          <a:custGeom>
            <a:avLst/>
            <a:gdLst>
              <a:gd name="T0" fmla="*/ 41 w 1289"/>
              <a:gd name="T1" fmla="*/ 0 h 146"/>
              <a:gd name="T2" fmla="*/ 245 w 1289"/>
              <a:gd name="T3" fmla="*/ 10 h 146"/>
              <a:gd name="T4" fmla="*/ 454 w 1289"/>
              <a:gd name="T5" fmla="*/ 25 h 146"/>
              <a:gd name="T6" fmla="*/ 667 w 1289"/>
              <a:gd name="T7" fmla="*/ 40 h 146"/>
              <a:gd name="T8" fmla="*/ 878 w 1289"/>
              <a:gd name="T9" fmla="*/ 58 h 146"/>
              <a:gd name="T10" fmla="*/ 1087 w 1289"/>
              <a:gd name="T11" fmla="*/ 81 h 146"/>
              <a:gd name="T12" fmla="*/ 1289 w 1289"/>
              <a:gd name="T13" fmla="*/ 107 h 146"/>
              <a:gd name="T14" fmla="*/ 1220 w 1289"/>
              <a:gd name="T15" fmla="*/ 146 h 146"/>
              <a:gd name="T16" fmla="*/ 1020 w 1289"/>
              <a:gd name="T17" fmla="*/ 120 h 146"/>
              <a:gd name="T18" fmla="*/ 814 w 1289"/>
              <a:gd name="T19" fmla="*/ 96 h 146"/>
              <a:gd name="T20" fmla="*/ 607 w 1289"/>
              <a:gd name="T21" fmla="*/ 73 h 146"/>
              <a:gd name="T22" fmla="*/ 400 w 1289"/>
              <a:gd name="T23" fmla="*/ 55 h 146"/>
              <a:gd name="T24" fmla="*/ 196 w 1289"/>
              <a:gd name="T25" fmla="*/ 38 h 146"/>
              <a:gd name="T26" fmla="*/ 0 w 1289"/>
              <a:gd name="T27" fmla="*/ 23 h 146"/>
              <a:gd name="T28" fmla="*/ 41 w 1289"/>
              <a:gd name="T29" fmla="*/ 0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89" h="146">
                <a:moveTo>
                  <a:pt x="41" y="0"/>
                </a:moveTo>
                <a:lnTo>
                  <a:pt x="245" y="10"/>
                </a:lnTo>
                <a:lnTo>
                  <a:pt x="454" y="25"/>
                </a:lnTo>
                <a:lnTo>
                  <a:pt x="667" y="40"/>
                </a:lnTo>
                <a:lnTo>
                  <a:pt x="878" y="58"/>
                </a:lnTo>
                <a:lnTo>
                  <a:pt x="1087" y="81"/>
                </a:lnTo>
                <a:lnTo>
                  <a:pt x="1289" y="107"/>
                </a:lnTo>
                <a:lnTo>
                  <a:pt x="1220" y="146"/>
                </a:lnTo>
                <a:lnTo>
                  <a:pt x="1020" y="120"/>
                </a:lnTo>
                <a:lnTo>
                  <a:pt x="814" y="96"/>
                </a:lnTo>
                <a:lnTo>
                  <a:pt x="607" y="73"/>
                </a:lnTo>
                <a:lnTo>
                  <a:pt x="400" y="55"/>
                </a:lnTo>
                <a:lnTo>
                  <a:pt x="196" y="38"/>
                </a:lnTo>
                <a:lnTo>
                  <a:pt x="0" y="23"/>
                </a:lnTo>
                <a:lnTo>
                  <a:pt x="41" y="0"/>
                </a:lnTo>
                <a:close/>
              </a:path>
            </a:pathLst>
          </a:custGeom>
          <a:solidFill>
            <a:srgbClr val="36B8E3"/>
          </a:solidFill>
          <a:ln w="6350">
            <a:solidFill>
              <a:schemeClr val="bg1"/>
            </a:solidFill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Freeform 12"/>
          <p:cNvSpPr>
            <a:spLocks/>
          </p:cNvSpPr>
          <p:nvPr userDrawn="1"/>
        </p:nvSpPr>
        <p:spPr bwMode="auto">
          <a:xfrm>
            <a:off x="3607484" y="3452780"/>
            <a:ext cx="1547590" cy="1011143"/>
          </a:xfrm>
          <a:custGeom>
            <a:avLst/>
            <a:gdLst>
              <a:gd name="T0" fmla="*/ 69 w 1203"/>
              <a:gd name="T1" fmla="*/ 0 h 786"/>
              <a:gd name="T2" fmla="*/ 211 w 1203"/>
              <a:gd name="T3" fmla="*/ 24 h 786"/>
              <a:gd name="T4" fmla="*/ 346 w 1203"/>
              <a:gd name="T5" fmla="*/ 50 h 786"/>
              <a:gd name="T6" fmla="*/ 471 w 1203"/>
              <a:gd name="T7" fmla="*/ 80 h 786"/>
              <a:gd name="T8" fmla="*/ 501 w 1203"/>
              <a:gd name="T9" fmla="*/ 88 h 786"/>
              <a:gd name="T10" fmla="*/ 536 w 1203"/>
              <a:gd name="T11" fmla="*/ 95 h 786"/>
              <a:gd name="T12" fmla="*/ 575 w 1203"/>
              <a:gd name="T13" fmla="*/ 106 h 786"/>
              <a:gd name="T14" fmla="*/ 618 w 1203"/>
              <a:gd name="T15" fmla="*/ 119 h 786"/>
              <a:gd name="T16" fmla="*/ 665 w 1203"/>
              <a:gd name="T17" fmla="*/ 132 h 786"/>
              <a:gd name="T18" fmla="*/ 713 w 1203"/>
              <a:gd name="T19" fmla="*/ 147 h 786"/>
              <a:gd name="T20" fmla="*/ 764 w 1203"/>
              <a:gd name="T21" fmla="*/ 164 h 786"/>
              <a:gd name="T22" fmla="*/ 812 w 1203"/>
              <a:gd name="T23" fmla="*/ 183 h 786"/>
              <a:gd name="T24" fmla="*/ 863 w 1203"/>
              <a:gd name="T25" fmla="*/ 202 h 786"/>
              <a:gd name="T26" fmla="*/ 913 w 1203"/>
              <a:gd name="T27" fmla="*/ 224 h 786"/>
              <a:gd name="T28" fmla="*/ 960 w 1203"/>
              <a:gd name="T29" fmla="*/ 246 h 786"/>
              <a:gd name="T30" fmla="*/ 1007 w 1203"/>
              <a:gd name="T31" fmla="*/ 271 h 786"/>
              <a:gd name="T32" fmla="*/ 1050 w 1203"/>
              <a:gd name="T33" fmla="*/ 297 h 786"/>
              <a:gd name="T34" fmla="*/ 1087 w 1203"/>
              <a:gd name="T35" fmla="*/ 325 h 786"/>
              <a:gd name="T36" fmla="*/ 1122 w 1203"/>
              <a:gd name="T37" fmla="*/ 355 h 786"/>
              <a:gd name="T38" fmla="*/ 1152 w 1203"/>
              <a:gd name="T39" fmla="*/ 387 h 786"/>
              <a:gd name="T40" fmla="*/ 1175 w 1203"/>
              <a:gd name="T41" fmla="*/ 418 h 786"/>
              <a:gd name="T42" fmla="*/ 1191 w 1203"/>
              <a:gd name="T43" fmla="*/ 452 h 786"/>
              <a:gd name="T44" fmla="*/ 1201 w 1203"/>
              <a:gd name="T45" fmla="*/ 489 h 786"/>
              <a:gd name="T46" fmla="*/ 1203 w 1203"/>
              <a:gd name="T47" fmla="*/ 527 h 786"/>
              <a:gd name="T48" fmla="*/ 1193 w 1203"/>
              <a:gd name="T49" fmla="*/ 566 h 786"/>
              <a:gd name="T50" fmla="*/ 1177 w 1203"/>
              <a:gd name="T51" fmla="*/ 607 h 786"/>
              <a:gd name="T52" fmla="*/ 1149 w 1203"/>
              <a:gd name="T53" fmla="*/ 650 h 786"/>
              <a:gd name="T54" fmla="*/ 1111 w 1203"/>
              <a:gd name="T55" fmla="*/ 693 h 786"/>
              <a:gd name="T56" fmla="*/ 1061 w 1203"/>
              <a:gd name="T57" fmla="*/ 740 h 786"/>
              <a:gd name="T58" fmla="*/ 997 w 1203"/>
              <a:gd name="T59" fmla="*/ 786 h 786"/>
              <a:gd name="T60" fmla="*/ 846 w 1203"/>
              <a:gd name="T61" fmla="*/ 762 h 786"/>
              <a:gd name="T62" fmla="*/ 895 w 1203"/>
              <a:gd name="T63" fmla="*/ 734 h 786"/>
              <a:gd name="T64" fmla="*/ 938 w 1203"/>
              <a:gd name="T65" fmla="*/ 708 h 786"/>
              <a:gd name="T66" fmla="*/ 979 w 1203"/>
              <a:gd name="T67" fmla="*/ 680 h 786"/>
              <a:gd name="T68" fmla="*/ 1012 w 1203"/>
              <a:gd name="T69" fmla="*/ 650 h 786"/>
              <a:gd name="T70" fmla="*/ 1040 w 1203"/>
              <a:gd name="T71" fmla="*/ 620 h 786"/>
              <a:gd name="T72" fmla="*/ 1061 w 1203"/>
              <a:gd name="T73" fmla="*/ 590 h 786"/>
              <a:gd name="T74" fmla="*/ 1076 w 1203"/>
              <a:gd name="T75" fmla="*/ 558 h 786"/>
              <a:gd name="T76" fmla="*/ 1083 w 1203"/>
              <a:gd name="T77" fmla="*/ 527 h 786"/>
              <a:gd name="T78" fmla="*/ 1081 w 1203"/>
              <a:gd name="T79" fmla="*/ 493 h 786"/>
              <a:gd name="T80" fmla="*/ 1070 w 1203"/>
              <a:gd name="T81" fmla="*/ 459 h 786"/>
              <a:gd name="T82" fmla="*/ 1050 w 1203"/>
              <a:gd name="T83" fmla="*/ 426 h 786"/>
              <a:gd name="T84" fmla="*/ 1018 w 1203"/>
              <a:gd name="T85" fmla="*/ 390 h 786"/>
              <a:gd name="T86" fmla="*/ 975 w 1203"/>
              <a:gd name="T87" fmla="*/ 353 h 786"/>
              <a:gd name="T88" fmla="*/ 921 w 1203"/>
              <a:gd name="T89" fmla="*/ 317 h 786"/>
              <a:gd name="T90" fmla="*/ 854 w 1203"/>
              <a:gd name="T91" fmla="*/ 280 h 786"/>
              <a:gd name="T92" fmla="*/ 799 w 1203"/>
              <a:gd name="T93" fmla="*/ 246 h 786"/>
              <a:gd name="T94" fmla="*/ 732 w 1203"/>
              <a:gd name="T95" fmla="*/ 217 h 786"/>
              <a:gd name="T96" fmla="*/ 654 w 1203"/>
              <a:gd name="T97" fmla="*/ 187 h 786"/>
              <a:gd name="T98" fmla="*/ 566 w 1203"/>
              <a:gd name="T99" fmla="*/ 159 h 786"/>
              <a:gd name="T100" fmla="*/ 469 w 1203"/>
              <a:gd name="T101" fmla="*/ 132 h 786"/>
              <a:gd name="T102" fmla="*/ 361 w 1203"/>
              <a:gd name="T103" fmla="*/ 106 h 786"/>
              <a:gd name="T104" fmla="*/ 247 w 1203"/>
              <a:gd name="T105" fmla="*/ 82 h 786"/>
              <a:gd name="T106" fmla="*/ 125 w 1203"/>
              <a:gd name="T107" fmla="*/ 61 h 786"/>
              <a:gd name="T108" fmla="*/ 0 w 1203"/>
              <a:gd name="T109" fmla="*/ 39 h 786"/>
              <a:gd name="T110" fmla="*/ 69 w 1203"/>
              <a:gd name="T111" fmla="*/ 0 h 7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203" h="786">
                <a:moveTo>
                  <a:pt x="69" y="0"/>
                </a:moveTo>
                <a:lnTo>
                  <a:pt x="211" y="24"/>
                </a:lnTo>
                <a:lnTo>
                  <a:pt x="346" y="50"/>
                </a:lnTo>
                <a:lnTo>
                  <a:pt x="471" y="80"/>
                </a:lnTo>
                <a:lnTo>
                  <a:pt x="501" y="88"/>
                </a:lnTo>
                <a:lnTo>
                  <a:pt x="536" y="95"/>
                </a:lnTo>
                <a:lnTo>
                  <a:pt x="575" y="106"/>
                </a:lnTo>
                <a:lnTo>
                  <a:pt x="618" y="119"/>
                </a:lnTo>
                <a:lnTo>
                  <a:pt x="665" y="132"/>
                </a:lnTo>
                <a:lnTo>
                  <a:pt x="713" y="147"/>
                </a:lnTo>
                <a:lnTo>
                  <a:pt x="764" y="164"/>
                </a:lnTo>
                <a:lnTo>
                  <a:pt x="812" y="183"/>
                </a:lnTo>
                <a:lnTo>
                  <a:pt x="863" y="202"/>
                </a:lnTo>
                <a:lnTo>
                  <a:pt x="913" y="224"/>
                </a:lnTo>
                <a:lnTo>
                  <a:pt x="960" y="246"/>
                </a:lnTo>
                <a:lnTo>
                  <a:pt x="1007" y="271"/>
                </a:lnTo>
                <a:lnTo>
                  <a:pt x="1050" y="297"/>
                </a:lnTo>
                <a:lnTo>
                  <a:pt x="1087" y="325"/>
                </a:lnTo>
                <a:lnTo>
                  <a:pt x="1122" y="355"/>
                </a:lnTo>
                <a:lnTo>
                  <a:pt x="1152" y="387"/>
                </a:lnTo>
                <a:lnTo>
                  <a:pt x="1175" y="418"/>
                </a:lnTo>
                <a:lnTo>
                  <a:pt x="1191" y="452"/>
                </a:lnTo>
                <a:lnTo>
                  <a:pt x="1201" y="489"/>
                </a:lnTo>
                <a:lnTo>
                  <a:pt x="1203" y="527"/>
                </a:lnTo>
                <a:lnTo>
                  <a:pt x="1193" y="566"/>
                </a:lnTo>
                <a:lnTo>
                  <a:pt x="1177" y="607"/>
                </a:lnTo>
                <a:lnTo>
                  <a:pt x="1149" y="650"/>
                </a:lnTo>
                <a:lnTo>
                  <a:pt x="1111" y="693"/>
                </a:lnTo>
                <a:lnTo>
                  <a:pt x="1061" y="740"/>
                </a:lnTo>
                <a:lnTo>
                  <a:pt x="997" y="786"/>
                </a:lnTo>
                <a:lnTo>
                  <a:pt x="846" y="762"/>
                </a:lnTo>
                <a:lnTo>
                  <a:pt x="895" y="734"/>
                </a:lnTo>
                <a:lnTo>
                  <a:pt x="938" y="708"/>
                </a:lnTo>
                <a:lnTo>
                  <a:pt x="979" y="680"/>
                </a:lnTo>
                <a:lnTo>
                  <a:pt x="1012" y="650"/>
                </a:lnTo>
                <a:lnTo>
                  <a:pt x="1040" y="620"/>
                </a:lnTo>
                <a:lnTo>
                  <a:pt x="1061" y="590"/>
                </a:lnTo>
                <a:lnTo>
                  <a:pt x="1076" y="558"/>
                </a:lnTo>
                <a:lnTo>
                  <a:pt x="1083" y="527"/>
                </a:lnTo>
                <a:lnTo>
                  <a:pt x="1081" y="493"/>
                </a:lnTo>
                <a:lnTo>
                  <a:pt x="1070" y="459"/>
                </a:lnTo>
                <a:lnTo>
                  <a:pt x="1050" y="426"/>
                </a:lnTo>
                <a:lnTo>
                  <a:pt x="1018" y="390"/>
                </a:lnTo>
                <a:lnTo>
                  <a:pt x="975" y="353"/>
                </a:lnTo>
                <a:lnTo>
                  <a:pt x="921" y="317"/>
                </a:lnTo>
                <a:lnTo>
                  <a:pt x="854" y="280"/>
                </a:lnTo>
                <a:lnTo>
                  <a:pt x="799" y="246"/>
                </a:lnTo>
                <a:lnTo>
                  <a:pt x="732" y="217"/>
                </a:lnTo>
                <a:lnTo>
                  <a:pt x="654" y="187"/>
                </a:lnTo>
                <a:lnTo>
                  <a:pt x="566" y="159"/>
                </a:lnTo>
                <a:lnTo>
                  <a:pt x="469" y="132"/>
                </a:lnTo>
                <a:lnTo>
                  <a:pt x="361" y="106"/>
                </a:lnTo>
                <a:lnTo>
                  <a:pt x="247" y="82"/>
                </a:lnTo>
                <a:lnTo>
                  <a:pt x="125" y="61"/>
                </a:lnTo>
                <a:lnTo>
                  <a:pt x="0" y="39"/>
                </a:lnTo>
                <a:lnTo>
                  <a:pt x="69" y="0"/>
                </a:lnTo>
                <a:close/>
              </a:path>
            </a:pathLst>
          </a:custGeom>
          <a:solidFill>
            <a:srgbClr val="239BD3"/>
          </a:solidFill>
          <a:ln w="6350">
            <a:solidFill>
              <a:schemeClr val="bg1"/>
            </a:solidFill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Freeform 13"/>
          <p:cNvSpPr>
            <a:spLocks/>
          </p:cNvSpPr>
          <p:nvPr userDrawn="1"/>
        </p:nvSpPr>
        <p:spPr bwMode="auto">
          <a:xfrm>
            <a:off x="588204" y="3255954"/>
            <a:ext cx="1265859" cy="61749"/>
          </a:xfrm>
          <a:custGeom>
            <a:avLst/>
            <a:gdLst>
              <a:gd name="T0" fmla="*/ 0 w 984"/>
              <a:gd name="T1" fmla="*/ 0 h 48"/>
              <a:gd name="T2" fmla="*/ 6 w 984"/>
              <a:gd name="T3" fmla="*/ 0 h 48"/>
              <a:gd name="T4" fmla="*/ 26 w 984"/>
              <a:gd name="T5" fmla="*/ 0 h 48"/>
              <a:gd name="T6" fmla="*/ 56 w 984"/>
              <a:gd name="T7" fmla="*/ 0 h 48"/>
              <a:gd name="T8" fmla="*/ 99 w 984"/>
              <a:gd name="T9" fmla="*/ 1 h 48"/>
              <a:gd name="T10" fmla="*/ 151 w 984"/>
              <a:gd name="T11" fmla="*/ 1 h 48"/>
              <a:gd name="T12" fmla="*/ 213 w 984"/>
              <a:gd name="T13" fmla="*/ 1 h 48"/>
              <a:gd name="T14" fmla="*/ 286 w 984"/>
              <a:gd name="T15" fmla="*/ 3 h 48"/>
              <a:gd name="T16" fmla="*/ 364 w 984"/>
              <a:gd name="T17" fmla="*/ 5 h 48"/>
              <a:gd name="T18" fmla="*/ 452 w 984"/>
              <a:gd name="T19" fmla="*/ 7 h 48"/>
              <a:gd name="T20" fmla="*/ 547 w 984"/>
              <a:gd name="T21" fmla="*/ 9 h 48"/>
              <a:gd name="T22" fmla="*/ 648 w 984"/>
              <a:gd name="T23" fmla="*/ 13 h 48"/>
              <a:gd name="T24" fmla="*/ 756 w 984"/>
              <a:gd name="T25" fmla="*/ 16 h 48"/>
              <a:gd name="T26" fmla="*/ 868 w 984"/>
              <a:gd name="T27" fmla="*/ 20 h 48"/>
              <a:gd name="T28" fmla="*/ 984 w 984"/>
              <a:gd name="T29" fmla="*/ 26 h 48"/>
              <a:gd name="T30" fmla="*/ 945 w 984"/>
              <a:gd name="T31" fmla="*/ 48 h 48"/>
              <a:gd name="T32" fmla="*/ 833 w 984"/>
              <a:gd name="T33" fmla="*/ 41 h 48"/>
              <a:gd name="T34" fmla="*/ 725 w 984"/>
              <a:gd name="T35" fmla="*/ 35 h 48"/>
              <a:gd name="T36" fmla="*/ 622 w 984"/>
              <a:gd name="T37" fmla="*/ 28 h 48"/>
              <a:gd name="T38" fmla="*/ 525 w 984"/>
              <a:gd name="T39" fmla="*/ 24 h 48"/>
              <a:gd name="T40" fmla="*/ 433 w 984"/>
              <a:gd name="T41" fmla="*/ 18 h 48"/>
              <a:gd name="T42" fmla="*/ 349 w 984"/>
              <a:gd name="T43" fmla="*/ 15 h 48"/>
              <a:gd name="T44" fmla="*/ 273 w 984"/>
              <a:gd name="T45" fmla="*/ 11 h 48"/>
              <a:gd name="T46" fmla="*/ 204 w 984"/>
              <a:gd name="T47" fmla="*/ 7 h 48"/>
              <a:gd name="T48" fmla="*/ 144 w 984"/>
              <a:gd name="T49" fmla="*/ 5 h 48"/>
              <a:gd name="T50" fmla="*/ 93 w 984"/>
              <a:gd name="T51" fmla="*/ 3 h 48"/>
              <a:gd name="T52" fmla="*/ 54 w 984"/>
              <a:gd name="T53" fmla="*/ 1 h 48"/>
              <a:gd name="T54" fmla="*/ 24 w 984"/>
              <a:gd name="T55" fmla="*/ 1 h 48"/>
              <a:gd name="T56" fmla="*/ 6 w 984"/>
              <a:gd name="T57" fmla="*/ 0 h 48"/>
              <a:gd name="T58" fmla="*/ 0 w 984"/>
              <a:gd name="T59" fmla="*/ 0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984" h="48">
                <a:moveTo>
                  <a:pt x="0" y="0"/>
                </a:moveTo>
                <a:lnTo>
                  <a:pt x="6" y="0"/>
                </a:lnTo>
                <a:lnTo>
                  <a:pt x="26" y="0"/>
                </a:lnTo>
                <a:lnTo>
                  <a:pt x="56" y="0"/>
                </a:lnTo>
                <a:lnTo>
                  <a:pt x="99" y="1"/>
                </a:lnTo>
                <a:lnTo>
                  <a:pt x="151" y="1"/>
                </a:lnTo>
                <a:lnTo>
                  <a:pt x="213" y="1"/>
                </a:lnTo>
                <a:lnTo>
                  <a:pt x="286" y="3"/>
                </a:lnTo>
                <a:lnTo>
                  <a:pt x="364" y="5"/>
                </a:lnTo>
                <a:lnTo>
                  <a:pt x="452" y="7"/>
                </a:lnTo>
                <a:lnTo>
                  <a:pt x="547" y="9"/>
                </a:lnTo>
                <a:lnTo>
                  <a:pt x="648" y="13"/>
                </a:lnTo>
                <a:lnTo>
                  <a:pt x="756" y="16"/>
                </a:lnTo>
                <a:lnTo>
                  <a:pt x="868" y="20"/>
                </a:lnTo>
                <a:lnTo>
                  <a:pt x="984" y="26"/>
                </a:lnTo>
                <a:lnTo>
                  <a:pt x="945" y="48"/>
                </a:lnTo>
                <a:lnTo>
                  <a:pt x="833" y="41"/>
                </a:lnTo>
                <a:lnTo>
                  <a:pt x="725" y="35"/>
                </a:lnTo>
                <a:lnTo>
                  <a:pt x="622" y="28"/>
                </a:lnTo>
                <a:lnTo>
                  <a:pt x="525" y="24"/>
                </a:lnTo>
                <a:lnTo>
                  <a:pt x="433" y="18"/>
                </a:lnTo>
                <a:lnTo>
                  <a:pt x="349" y="15"/>
                </a:lnTo>
                <a:lnTo>
                  <a:pt x="273" y="11"/>
                </a:lnTo>
                <a:lnTo>
                  <a:pt x="204" y="7"/>
                </a:lnTo>
                <a:lnTo>
                  <a:pt x="144" y="5"/>
                </a:lnTo>
                <a:lnTo>
                  <a:pt x="93" y="3"/>
                </a:lnTo>
                <a:lnTo>
                  <a:pt x="54" y="1"/>
                </a:lnTo>
                <a:lnTo>
                  <a:pt x="24" y="1"/>
                </a:lnTo>
                <a:lnTo>
                  <a:pt x="6" y="0"/>
                </a:lnTo>
                <a:lnTo>
                  <a:pt x="0" y="0"/>
                </a:lnTo>
                <a:close/>
              </a:path>
            </a:pathLst>
          </a:custGeom>
          <a:solidFill>
            <a:srgbClr val="44D7FB"/>
          </a:solidFill>
          <a:ln w="6350">
            <a:solidFill>
              <a:schemeClr val="bg1"/>
            </a:solidFill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Freeform 14"/>
          <p:cNvSpPr>
            <a:spLocks/>
          </p:cNvSpPr>
          <p:nvPr userDrawn="1"/>
        </p:nvSpPr>
        <p:spPr bwMode="auto">
          <a:xfrm>
            <a:off x="3009288" y="4532105"/>
            <a:ext cx="1710968" cy="1677520"/>
          </a:xfrm>
          <a:custGeom>
            <a:avLst/>
            <a:gdLst>
              <a:gd name="T0" fmla="*/ 1330 w 1330"/>
              <a:gd name="T1" fmla="*/ 30 h 1304"/>
              <a:gd name="T2" fmla="*/ 1178 w 1330"/>
              <a:gd name="T3" fmla="*/ 108 h 1304"/>
              <a:gd name="T4" fmla="*/ 995 w 1330"/>
              <a:gd name="T5" fmla="*/ 188 h 1304"/>
              <a:gd name="T6" fmla="*/ 775 w 1330"/>
              <a:gd name="T7" fmla="*/ 273 h 1304"/>
              <a:gd name="T8" fmla="*/ 594 w 1330"/>
              <a:gd name="T9" fmla="*/ 357 h 1304"/>
              <a:gd name="T10" fmla="*/ 467 w 1330"/>
              <a:gd name="T11" fmla="*/ 441 h 1304"/>
              <a:gd name="T12" fmla="*/ 390 w 1330"/>
              <a:gd name="T13" fmla="*/ 523 h 1304"/>
              <a:gd name="T14" fmla="*/ 361 w 1330"/>
              <a:gd name="T15" fmla="*/ 605 h 1304"/>
              <a:gd name="T16" fmla="*/ 374 w 1330"/>
              <a:gd name="T17" fmla="*/ 686 h 1304"/>
              <a:gd name="T18" fmla="*/ 422 w 1330"/>
              <a:gd name="T19" fmla="*/ 762 h 1304"/>
              <a:gd name="T20" fmla="*/ 506 w 1330"/>
              <a:gd name="T21" fmla="*/ 837 h 1304"/>
              <a:gd name="T22" fmla="*/ 616 w 1330"/>
              <a:gd name="T23" fmla="*/ 908 h 1304"/>
              <a:gd name="T24" fmla="*/ 755 w 1330"/>
              <a:gd name="T25" fmla="*/ 975 h 1304"/>
              <a:gd name="T26" fmla="*/ 911 w 1330"/>
              <a:gd name="T27" fmla="*/ 1039 h 1304"/>
              <a:gd name="T28" fmla="*/ 1083 w 1330"/>
              <a:gd name="T29" fmla="*/ 1097 h 1304"/>
              <a:gd name="T30" fmla="*/ 1268 w 1330"/>
              <a:gd name="T31" fmla="*/ 1149 h 1304"/>
              <a:gd name="T32" fmla="*/ 702 w 1330"/>
              <a:gd name="T33" fmla="*/ 1263 h 1304"/>
              <a:gd name="T34" fmla="*/ 501 w 1330"/>
              <a:gd name="T35" fmla="*/ 1169 h 1304"/>
              <a:gd name="T36" fmla="*/ 323 w 1330"/>
              <a:gd name="T37" fmla="*/ 1054 h 1304"/>
              <a:gd name="T38" fmla="*/ 191 w 1330"/>
              <a:gd name="T39" fmla="*/ 945 h 1304"/>
              <a:gd name="T40" fmla="*/ 95 w 1330"/>
              <a:gd name="T41" fmla="*/ 848 h 1304"/>
              <a:gd name="T42" fmla="*/ 34 w 1330"/>
              <a:gd name="T43" fmla="*/ 758 h 1304"/>
              <a:gd name="T44" fmla="*/ 4 w 1330"/>
              <a:gd name="T45" fmla="*/ 678 h 1304"/>
              <a:gd name="T46" fmla="*/ 2 w 1330"/>
              <a:gd name="T47" fmla="*/ 605 h 1304"/>
              <a:gd name="T48" fmla="*/ 21 w 1330"/>
              <a:gd name="T49" fmla="*/ 540 h 1304"/>
              <a:gd name="T50" fmla="*/ 60 w 1330"/>
              <a:gd name="T51" fmla="*/ 482 h 1304"/>
              <a:gd name="T52" fmla="*/ 114 w 1330"/>
              <a:gd name="T53" fmla="*/ 430 h 1304"/>
              <a:gd name="T54" fmla="*/ 181 w 1330"/>
              <a:gd name="T55" fmla="*/ 383 h 1304"/>
              <a:gd name="T56" fmla="*/ 254 w 1330"/>
              <a:gd name="T57" fmla="*/ 342 h 1304"/>
              <a:gd name="T58" fmla="*/ 331 w 1330"/>
              <a:gd name="T59" fmla="*/ 304 h 1304"/>
              <a:gd name="T60" fmla="*/ 407 w 1330"/>
              <a:gd name="T61" fmla="*/ 273 h 1304"/>
              <a:gd name="T62" fmla="*/ 478 w 1330"/>
              <a:gd name="T63" fmla="*/ 243 h 1304"/>
              <a:gd name="T64" fmla="*/ 544 w 1330"/>
              <a:gd name="T65" fmla="*/ 217 h 1304"/>
              <a:gd name="T66" fmla="*/ 611 w 1330"/>
              <a:gd name="T67" fmla="*/ 188 h 1304"/>
              <a:gd name="T68" fmla="*/ 719 w 1330"/>
              <a:gd name="T69" fmla="*/ 151 h 1304"/>
              <a:gd name="T70" fmla="*/ 852 w 1330"/>
              <a:gd name="T71" fmla="*/ 106 h 1304"/>
              <a:gd name="T72" fmla="*/ 997 w 1330"/>
              <a:gd name="T73" fmla="*/ 56 h 1304"/>
              <a:gd name="T74" fmla="*/ 1145 w 1330"/>
              <a:gd name="T75" fmla="*/ 0 h 1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30" h="1304">
                <a:moveTo>
                  <a:pt x="1145" y="0"/>
                </a:moveTo>
                <a:lnTo>
                  <a:pt x="1330" y="30"/>
                </a:lnTo>
                <a:lnTo>
                  <a:pt x="1259" y="69"/>
                </a:lnTo>
                <a:lnTo>
                  <a:pt x="1178" y="108"/>
                </a:lnTo>
                <a:lnTo>
                  <a:pt x="1091" y="147"/>
                </a:lnTo>
                <a:lnTo>
                  <a:pt x="995" y="188"/>
                </a:lnTo>
                <a:lnTo>
                  <a:pt x="889" y="231"/>
                </a:lnTo>
                <a:lnTo>
                  <a:pt x="775" y="273"/>
                </a:lnTo>
                <a:lnTo>
                  <a:pt x="676" y="316"/>
                </a:lnTo>
                <a:lnTo>
                  <a:pt x="594" y="357"/>
                </a:lnTo>
                <a:lnTo>
                  <a:pt x="523" y="400"/>
                </a:lnTo>
                <a:lnTo>
                  <a:pt x="467" y="441"/>
                </a:lnTo>
                <a:lnTo>
                  <a:pt x="422" y="482"/>
                </a:lnTo>
                <a:lnTo>
                  <a:pt x="390" y="523"/>
                </a:lnTo>
                <a:lnTo>
                  <a:pt x="370" y="564"/>
                </a:lnTo>
                <a:lnTo>
                  <a:pt x="361" y="605"/>
                </a:lnTo>
                <a:lnTo>
                  <a:pt x="362" y="644"/>
                </a:lnTo>
                <a:lnTo>
                  <a:pt x="374" y="686"/>
                </a:lnTo>
                <a:lnTo>
                  <a:pt x="392" y="725"/>
                </a:lnTo>
                <a:lnTo>
                  <a:pt x="422" y="762"/>
                </a:lnTo>
                <a:lnTo>
                  <a:pt x="460" y="799"/>
                </a:lnTo>
                <a:lnTo>
                  <a:pt x="506" y="837"/>
                </a:lnTo>
                <a:lnTo>
                  <a:pt x="559" y="872"/>
                </a:lnTo>
                <a:lnTo>
                  <a:pt x="616" y="908"/>
                </a:lnTo>
                <a:lnTo>
                  <a:pt x="684" y="941"/>
                </a:lnTo>
                <a:lnTo>
                  <a:pt x="755" y="975"/>
                </a:lnTo>
                <a:lnTo>
                  <a:pt x="829" y="1007"/>
                </a:lnTo>
                <a:lnTo>
                  <a:pt x="911" y="1039"/>
                </a:lnTo>
                <a:lnTo>
                  <a:pt x="995" y="1069"/>
                </a:lnTo>
                <a:lnTo>
                  <a:pt x="1083" y="1097"/>
                </a:lnTo>
                <a:lnTo>
                  <a:pt x="1175" y="1123"/>
                </a:lnTo>
                <a:lnTo>
                  <a:pt x="1268" y="1149"/>
                </a:lnTo>
                <a:lnTo>
                  <a:pt x="809" y="1304"/>
                </a:lnTo>
                <a:lnTo>
                  <a:pt x="702" y="1263"/>
                </a:lnTo>
                <a:lnTo>
                  <a:pt x="600" y="1218"/>
                </a:lnTo>
                <a:lnTo>
                  <a:pt x="501" y="1169"/>
                </a:lnTo>
                <a:lnTo>
                  <a:pt x="407" y="1110"/>
                </a:lnTo>
                <a:lnTo>
                  <a:pt x="323" y="1054"/>
                </a:lnTo>
                <a:lnTo>
                  <a:pt x="252" y="998"/>
                </a:lnTo>
                <a:lnTo>
                  <a:pt x="191" y="945"/>
                </a:lnTo>
                <a:lnTo>
                  <a:pt x="138" y="895"/>
                </a:lnTo>
                <a:lnTo>
                  <a:pt x="95" y="848"/>
                </a:lnTo>
                <a:lnTo>
                  <a:pt x="60" y="803"/>
                </a:lnTo>
                <a:lnTo>
                  <a:pt x="34" y="758"/>
                </a:lnTo>
                <a:lnTo>
                  <a:pt x="15" y="717"/>
                </a:lnTo>
                <a:lnTo>
                  <a:pt x="4" y="678"/>
                </a:lnTo>
                <a:lnTo>
                  <a:pt x="0" y="641"/>
                </a:lnTo>
                <a:lnTo>
                  <a:pt x="2" y="605"/>
                </a:lnTo>
                <a:lnTo>
                  <a:pt x="10" y="572"/>
                </a:lnTo>
                <a:lnTo>
                  <a:pt x="21" y="540"/>
                </a:lnTo>
                <a:lnTo>
                  <a:pt x="39" y="510"/>
                </a:lnTo>
                <a:lnTo>
                  <a:pt x="60" y="482"/>
                </a:lnTo>
                <a:lnTo>
                  <a:pt x="86" y="456"/>
                </a:lnTo>
                <a:lnTo>
                  <a:pt x="114" y="430"/>
                </a:lnTo>
                <a:lnTo>
                  <a:pt x="146" y="405"/>
                </a:lnTo>
                <a:lnTo>
                  <a:pt x="181" y="383"/>
                </a:lnTo>
                <a:lnTo>
                  <a:pt x="217" y="362"/>
                </a:lnTo>
                <a:lnTo>
                  <a:pt x="254" y="342"/>
                </a:lnTo>
                <a:lnTo>
                  <a:pt x="292" y="323"/>
                </a:lnTo>
                <a:lnTo>
                  <a:pt x="331" y="304"/>
                </a:lnTo>
                <a:lnTo>
                  <a:pt x="368" y="288"/>
                </a:lnTo>
                <a:lnTo>
                  <a:pt x="407" y="273"/>
                </a:lnTo>
                <a:lnTo>
                  <a:pt x="443" y="258"/>
                </a:lnTo>
                <a:lnTo>
                  <a:pt x="478" y="243"/>
                </a:lnTo>
                <a:lnTo>
                  <a:pt x="512" y="230"/>
                </a:lnTo>
                <a:lnTo>
                  <a:pt x="544" y="217"/>
                </a:lnTo>
                <a:lnTo>
                  <a:pt x="572" y="205"/>
                </a:lnTo>
                <a:lnTo>
                  <a:pt x="611" y="188"/>
                </a:lnTo>
                <a:lnTo>
                  <a:pt x="661" y="172"/>
                </a:lnTo>
                <a:lnTo>
                  <a:pt x="719" y="151"/>
                </a:lnTo>
                <a:lnTo>
                  <a:pt x="783" y="131"/>
                </a:lnTo>
                <a:lnTo>
                  <a:pt x="852" y="106"/>
                </a:lnTo>
                <a:lnTo>
                  <a:pt x="923" y="82"/>
                </a:lnTo>
                <a:lnTo>
                  <a:pt x="997" y="56"/>
                </a:lnTo>
                <a:lnTo>
                  <a:pt x="1072" y="28"/>
                </a:lnTo>
                <a:lnTo>
                  <a:pt x="1145" y="0"/>
                </a:lnTo>
                <a:close/>
              </a:path>
            </a:pathLst>
          </a:custGeom>
          <a:solidFill>
            <a:srgbClr val="157EBF"/>
          </a:solidFill>
          <a:ln w="6350">
            <a:solidFill>
              <a:schemeClr val="bg1"/>
            </a:solidFill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Freeform 15"/>
          <p:cNvSpPr>
            <a:spLocks/>
          </p:cNvSpPr>
          <p:nvPr userDrawn="1"/>
        </p:nvSpPr>
        <p:spPr bwMode="auto">
          <a:xfrm>
            <a:off x="4344614" y="6089986"/>
            <a:ext cx="4170645" cy="667664"/>
          </a:xfrm>
          <a:custGeom>
            <a:avLst/>
            <a:gdLst>
              <a:gd name="T0" fmla="*/ 499 w 3242"/>
              <a:gd name="T1" fmla="*/ 0 h 519"/>
              <a:gd name="T2" fmla="*/ 628 w 3242"/>
              <a:gd name="T3" fmla="*/ 26 h 519"/>
              <a:gd name="T4" fmla="*/ 759 w 3242"/>
              <a:gd name="T5" fmla="*/ 48 h 519"/>
              <a:gd name="T6" fmla="*/ 891 w 3242"/>
              <a:gd name="T7" fmla="*/ 71 h 519"/>
              <a:gd name="T8" fmla="*/ 1024 w 3242"/>
              <a:gd name="T9" fmla="*/ 89 h 519"/>
              <a:gd name="T10" fmla="*/ 1156 w 3242"/>
              <a:gd name="T11" fmla="*/ 106 h 519"/>
              <a:gd name="T12" fmla="*/ 1289 w 3242"/>
              <a:gd name="T13" fmla="*/ 121 h 519"/>
              <a:gd name="T14" fmla="*/ 1418 w 3242"/>
              <a:gd name="T15" fmla="*/ 136 h 519"/>
              <a:gd name="T16" fmla="*/ 1547 w 3242"/>
              <a:gd name="T17" fmla="*/ 147 h 519"/>
              <a:gd name="T18" fmla="*/ 1670 w 3242"/>
              <a:gd name="T19" fmla="*/ 157 h 519"/>
              <a:gd name="T20" fmla="*/ 1789 w 3242"/>
              <a:gd name="T21" fmla="*/ 166 h 519"/>
              <a:gd name="T22" fmla="*/ 1903 w 3242"/>
              <a:gd name="T23" fmla="*/ 171 h 519"/>
              <a:gd name="T24" fmla="*/ 2011 w 3242"/>
              <a:gd name="T25" fmla="*/ 177 h 519"/>
              <a:gd name="T26" fmla="*/ 2112 w 3242"/>
              <a:gd name="T27" fmla="*/ 181 h 519"/>
              <a:gd name="T28" fmla="*/ 2206 w 3242"/>
              <a:gd name="T29" fmla="*/ 183 h 519"/>
              <a:gd name="T30" fmla="*/ 2292 w 3242"/>
              <a:gd name="T31" fmla="*/ 183 h 519"/>
              <a:gd name="T32" fmla="*/ 2366 w 3242"/>
              <a:gd name="T33" fmla="*/ 183 h 519"/>
              <a:gd name="T34" fmla="*/ 2433 w 3242"/>
              <a:gd name="T35" fmla="*/ 181 h 519"/>
              <a:gd name="T36" fmla="*/ 2488 w 3242"/>
              <a:gd name="T37" fmla="*/ 177 h 519"/>
              <a:gd name="T38" fmla="*/ 2531 w 3242"/>
              <a:gd name="T39" fmla="*/ 173 h 519"/>
              <a:gd name="T40" fmla="*/ 2562 w 3242"/>
              <a:gd name="T41" fmla="*/ 168 h 519"/>
              <a:gd name="T42" fmla="*/ 2596 w 3242"/>
              <a:gd name="T43" fmla="*/ 140 h 519"/>
              <a:gd name="T44" fmla="*/ 2622 w 3242"/>
              <a:gd name="T45" fmla="*/ 117 h 519"/>
              <a:gd name="T46" fmla="*/ 2641 w 3242"/>
              <a:gd name="T47" fmla="*/ 100 h 519"/>
              <a:gd name="T48" fmla="*/ 2656 w 3242"/>
              <a:gd name="T49" fmla="*/ 87 h 519"/>
              <a:gd name="T50" fmla="*/ 2663 w 3242"/>
              <a:gd name="T51" fmla="*/ 82 h 519"/>
              <a:gd name="T52" fmla="*/ 2665 w 3242"/>
              <a:gd name="T53" fmla="*/ 80 h 519"/>
              <a:gd name="T54" fmla="*/ 3242 w 3242"/>
              <a:gd name="T55" fmla="*/ 360 h 519"/>
              <a:gd name="T56" fmla="*/ 2122 w 3242"/>
              <a:gd name="T57" fmla="*/ 519 h 519"/>
              <a:gd name="T58" fmla="*/ 2125 w 3242"/>
              <a:gd name="T59" fmla="*/ 517 h 519"/>
              <a:gd name="T60" fmla="*/ 2137 w 3242"/>
              <a:gd name="T61" fmla="*/ 512 h 519"/>
              <a:gd name="T62" fmla="*/ 2152 w 3242"/>
              <a:gd name="T63" fmla="*/ 502 h 519"/>
              <a:gd name="T64" fmla="*/ 2170 w 3242"/>
              <a:gd name="T65" fmla="*/ 489 h 519"/>
              <a:gd name="T66" fmla="*/ 2193 w 3242"/>
              <a:gd name="T67" fmla="*/ 474 h 519"/>
              <a:gd name="T68" fmla="*/ 2215 w 3242"/>
              <a:gd name="T69" fmla="*/ 457 h 519"/>
              <a:gd name="T70" fmla="*/ 2237 w 3242"/>
              <a:gd name="T71" fmla="*/ 441 h 519"/>
              <a:gd name="T72" fmla="*/ 2258 w 3242"/>
              <a:gd name="T73" fmla="*/ 424 h 519"/>
              <a:gd name="T74" fmla="*/ 2273 w 3242"/>
              <a:gd name="T75" fmla="*/ 407 h 519"/>
              <a:gd name="T76" fmla="*/ 2034 w 3242"/>
              <a:gd name="T77" fmla="*/ 405 h 519"/>
              <a:gd name="T78" fmla="*/ 1804 w 3242"/>
              <a:gd name="T79" fmla="*/ 398 h 519"/>
              <a:gd name="T80" fmla="*/ 1584 w 3242"/>
              <a:gd name="T81" fmla="*/ 390 h 519"/>
              <a:gd name="T82" fmla="*/ 1375 w 3242"/>
              <a:gd name="T83" fmla="*/ 379 h 519"/>
              <a:gd name="T84" fmla="*/ 1175 w 3242"/>
              <a:gd name="T85" fmla="*/ 364 h 519"/>
              <a:gd name="T86" fmla="*/ 983 w 3242"/>
              <a:gd name="T87" fmla="*/ 347 h 519"/>
              <a:gd name="T88" fmla="*/ 800 w 3242"/>
              <a:gd name="T89" fmla="*/ 327 h 519"/>
              <a:gd name="T90" fmla="*/ 626 w 3242"/>
              <a:gd name="T91" fmla="*/ 302 h 519"/>
              <a:gd name="T92" fmla="*/ 460 w 3242"/>
              <a:gd name="T93" fmla="*/ 274 h 519"/>
              <a:gd name="T94" fmla="*/ 299 w 3242"/>
              <a:gd name="T95" fmla="*/ 244 h 519"/>
              <a:gd name="T96" fmla="*/ 146 w 3242"/>
              <a:gd name="T97" fmla="*/ 209 h 519"/>
              <a:gd name="T98" fmla="*/ 0 w 3242"/>
              <a:gd name="T99" fmla="*/ 170 h 519"/>
              <a:gd name="T100" fmla="*/ 499 w 3242"/>
              <a:gd name="T101" fmla="*/ 0 h 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242" h="519">
                <a:moveTo>
                  <a:pt x="499" y="0"/>
                </a:moveTo>
                <a:lnTo>
                  <a:pt x="628" y="26"/>
                </a:lnTo>
                <a:lnTo>
                  <a:pt x="759" y="48"/>
                </a:lnTo>
                <a:lnTo>
                  <a:pt x="891" y="71"/>
                </a:lnTo>
                <a:lnTo>
                  <a:pt x="1024" y="89"/>
                </a:lnTo>
                <a:lnTo>
                  <a:pt x="1156" y="106"/>
                </a:lnTo>
                <a:lnTo>
                  <a:pt x="1289" y="121"/>
                </a:lnTo>
                <a:lnTo>
                  <a:pt x="1418" y="136"/>
                </a:lnTo>
                <a:lnTo>
                  <a:pt x="1547" y="147"/>
                </a:lnTo>
                <a:lnTo>
                  <a:pt x="1670" y="157"/>
                </a:lnTo>
                <a:lnTo>
                  <a:pt x="1789" y="166"/>
                </a:lnTo>
                <a:lnTo>
                  <a:pt x="1903" y="171"/>
                </a:lnTo>
                <a:lnTo>
                  <a:pt x="2011" y="177"/>
                </a:lnTo>
                <a:lnTo>
                  <a:pt x="2112" y="181"/>
                </a:lnTo>
                <a:lnTo>
                  <a:pt x="2206" y="183"/>
                </a:lnTo>
                <a:lnTo>
                  <a:pt x="2292" y="183"/>
                </a:lnTo>
                <a:lnTo>
                  <a:pt x="2366" y="183"/>
                </a:lnTo>
                <a:lnTo>
                  <a:pt x="2433" y="181"/>
                </a:lnTo>
                <a:lnTo>
                  <a:pt x="2488" y="177"/>
                </a:lnTo>
                <a:lnTo>
                  <a:pt x="2531" y="173"/>
                </a:lnTo>
                <a:lnTo>
                  <a:pt x="2562" y="168"/>
                </a:lnTo>
                <a:lnTo>
                  <a:pt x="2596" y="140"/>
                </a:lnTo>
                <a:lnTo>
                  <a:pt x="2622" y="117"/>
                </a:lnTo>
                <a:lnTo>
                  <a:pt x="2641" y="100"/>
                </a:lnTo>
                <a:lnTo>
                  <a:pt x="2656" y="87"/>
                </a:lnTo>
                <a:lnTo>
                  <a:pt x="2663" y="82"/>
                </a:lnTo>
                <a:lnTo>
                  <a:pt x="2665" y="80"/>
                </a:lnTo>
                <a:lnTo>
                  <a:pt x="3242" y="360"/>
                </a:lnTo>
                <a:lnTo>
                  <a:pt x="2122" y="519"/>
                </a:lnTo>
                <a:lnTo>
                  <a:pt x="2125" y="517"/>
                </a:lnTo>
                <a:lnTo>
                  <a:pt x="2137" y="512"/>
                </a:lnTo>
                <a:lnTo>
                  <a:pt x="2152" y="502"/>
                </a:lnTo>
                <a:lnTo>
                  <a:pt x="2170" y="489"/>
                </a:lnTo>
                <a:lnTo>
                  <a:pt x="2193" y="474"/>
                </a:lnTo>
                <a:lnTo>
                  <a:pt x="2215" y="457"/>
                </a:lnTo>
                <a:lnTo>
                  <a:pt x="2237" y="441"/>
                </a:lnTo>
                <a:lnTo>
                  <a:pt x="2258" y="424"/>
                </a:lnTo>
                <a:lnTo>
                  <a:pt x="2273" y="407"/>
                </a:lnTo>
                <a:lnTo>
                  <a:pt x="2034" y="405"/>
                </a:lnTo>
                <a:lnTo>
                  <a:pt x="1804" y="398"/>
                </a:lnTo>
                <a:lnTo>
                  <a:pt x="1584" y="390"/>
                </a:lnTo>
                <a:lnTo>
                  <a:pt x="1375" y="379"/>
                </a:lnTo>
                <a:lnTo>
                  <a:pt x="1175" y="364"/>
                </a:lnTo>
                <a:lnTo>
                  <a:pt x="983" y="347"/>
                </a:lnTo>
                <a:lnTo>
                  <a:pt x="800" y="327"/>
                </a:lnTo>
                <a:lnTo>
                  <a:pt x="626" y="302"/>
                </a:lnTo>
                <a:lnTo>
                  <a:pt x="460" y="274"/>
                </a:lnTo>
                <a:lnTo>
                  <a:pt x="299" y="244"/>
                </a:lnTo>
                <a:lnTo>
                  <a:pt x="146" y="209"/>
                </a:lnTo>
                <a:lnTo>
                  <a:pt x="0" y="170"/>
                </a:lnTo>
                <a:lnTo>
                  <a:pt x="499" y="0"/>
                </a:lnTo>
                <a:close/>
              </a:path>
            </a:pathLst>
          </a:custGeom>
          <a:solidFill>
            <a:srgbClr val="0967B9"/>
          </a:solidFill>
          <a:ln w="6350">
            <a:solidFill>
              <a:schemeClr val="bg1"/>
            </a:solidFill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Freeform 6"/>
          <p:cNvSpPr>
            <a:spLocks noEditPoints="1"/>
          </p:cNvSpPr>
          <p:nvPr userDrawn="1"/>
        </p:nvSpPr>
        <p:spPr bwMode="auto">
          <a:xfrm>
            <a:off x="6734823" y="4076222"/>
            <a:ext cx="1484554" cy="1858909"/>
          </a:xfrm>
          <a:custGeom>
            <a:avLst/>
            <a:gdLst>
              <a:gd name="T0" fmla="*/ 506 w 1154"/>
              <a:gd name="T1" fmla="*/ 139 h 1445"/>
              <a:gd name="T2" fmla="*/ 374 w 1154"/>
              <a:gd name="T3" fmla="*/ 181 h 1445"/>
              <a:gd name="T4" fmla="*/ 264 w 1154"/>
              <a:gd name="T5" fmla="*/ 262 h 1445"/>
              <a:gd name="T6" fmla="*/ 183 w 1154"/>
              <a:gd name="T7" fmla="*/ 372 h 1445"/>
              <a:gd name="T8" fmla="*/ 140 w 1154"/>
              <a:gd name="T9" fmla="*/ 505 h 1445"/>
              <a:gd name="T10" fmla="*/ 140 w 1154"/>
              <a:gd name="T11" fmla="*/ 649 h 1445"/>
              <a:gd name="T12" fmla="*/ 183 w 1154"/>
              <a:gd name="T13" fmla="*/ 781 h 1445"/>
              <a:gd name="T14" fmla="*/ 264 w 1154"/>
              <a:gd name="T15" fmla="*/ 890 h 1445"/>
              <a:gd name="T16" fmla="*/ 374 w 1154"/>
              <a:gd name="T17" fmla="*/ 972 h 1445"/>
              <a:gd name="T18" fmla="*/ 506 w 1154"/>
              <a:gd name="T19" fmla="*/ 1015 h 1445"/>
              <a:gd name="T20" fmla="*/ 650 w 1154"/>
              <a:gd name="T21" fmla="*/ 1015 h 1445"/>
              <a:gd name="T22" fmla="*/ 781 w 1154"/>
              <a:gd name="T23" fmla="*/ 972 h 1445"/>
              <a:gd name="T24" fmla="*/ 891 w 1154"/>
              <a:gd name="T25" fmla="*/ 890 h 1445"/>
              <a:gd name="T26" fmla="*/ 971 w 1154"/>
              <a:gd name="T27" fmla="*/ 781 h 1445"/>
              <a:gd name="T28" fmla="*/ 1016 w 1154"/>
              <a:gd name="T29" fmla="*/ 649 h 1445"/>
              <a:gd name="T30" fmla="*/ 1016 w 1154"/>
              <a:gd name="T31" fmla="*/ 505 h 1445"/>
              <a:gd name="T32" fmla="*/ 971 w 1154"/>
              <a:gd name="T33" fmla="*/ 372 h 1445"/>
              <a:gd name="T34" fmla="*/ 891 w 1154"/>
              <a:gd name="T35" fmla="*/ 262 h 1445"/>
              <a:gd name="T36" fmla="*/ 781 w 1154"/>
              <a:gd name="T37" fmla="*/ 181 h 1445"/>
              <a:gd name="T38" fmla="*/ 650 w 1154"/>
              <a:gd name="T39" fmla="*/ 139 h 1445"/>
              <a:gd name="T40" fmla="*/ 577 w 1154"/>
              <a:gd name="T41" fmla="*/ 0 h 1445"/>
              <a:gd name="T42" fmla="*/ 730 w 1154"/>
              <a:gd name="T43" fmla="*/ 21 h 1445"/>
              <a:gd name="T44" fmla="*/ 869 w 1154"/>
              <a:gd name="T45" fmla="*/ 79 h 1445"/>
              <a:gd name="T46" fmla="*/ 986 w 1154"/>
              <a:gd name="T47" fmla="*/ 168 h 1445"/>
              <a:gd name="T48" fmla="*/ 1076 w 1154"/>
              <a:gd name="T49" fmla="*/ 286 h 1445"/>
              <a:gd name="T50" fmla="*/ 1134 w 1154"/>
              <a:gd name="T51" fmla="*/ 423 h 1445"/>
              <a:gd name="T52" fmla="*/ 1154 w 1154"/>
              <a:gd name="T53" fmla="*/ 576 h 1445"/>
              <a:gd name="T54" fmla="*/ 1134 w 1154"/>
              <a:gd name="T55" fmla="*/ 731 h 1445"/>
              <a:gd name="T56" fmla="*/ 1074 w 1154"/>
              <a:gd name="T57" fmla="*/ 869 h 1445"/>
              <a:gd name="T58" fmla="*/ 984 w 1154"/>
              <a:gd name="T59" fmla="*/ 987 h 1445"/>
              <a:gd name="T60" fmla="*/ 867 w 1154"/>
              <a:gd name="T61" fmla="*/ 1077 h 1445"/>
              <a:gd name="T62" fmla="*/ 727 w 1154"/>
              <a:gd name="T63" fmla="*/ 1134 h 1445"/>
              <a:gd name="T64" fmla="*/ 435 w 1154"/>
              <a:gd name="T65" fmla="*/ 1136 h 1445"/>
              <a:gd name="T66" fmla="*/ 294 w 1154"/>
              <a:gd name="T67" fmla="*/ 1080 h 1445"/>
              <a:gd name="T68" fmla="*/ 174 w 1154"/>
              <a:gd name="T69" fmla="*/ 991 h 1445"/>
              <a:gd name="T70" fmla="*/ 83 w 1154"/>
              <a:gd name="T71" fmla="*/ 873 h 1445"/>
              <a:gd name="T72" fmla="*/ 21 w 1154"/>
              <a:gd name="T73" fmla="*/ 733 h 1445"/>
              <a:gd name="T74" fmla="*/ 0 w 1154"/>
              <a:gd name="T75" fmla="*/ 576 h 1445"/>
              <a:gd name="T76" fmla="*/ 21 w 1154"/>
              <a:gd name="T77" fmla="*/ 423 h 1445"/>
              <a:gd name="T78" fmla="*/ 79 w 1154"/>
              <a:gd name="T79" fmla="*/ 286 h 1445"/>
              <a:gd name="T80" fmla="*/ 170 w 1154"/>
              <a:gd name="T81" fmla="*/ 168 h 1445"/>
              <a:gd name="T82" fmla="*/ 286 w 1154"/>
              <a:gd name="T83" fmla="*/ 79 h 1445"/>
              <a:gd name="T84" fmla="*/ 424 w 1154"/>
              <a:gd name="T85" fmla="*/ 21 h 1445"/>
              <a:gd name="T86" fmla="*/ 577 w 1154"/>
              <a:gd name="T87" fmla="*/ 0 h 1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154" h="1445">
                <a:moveTo>
                  <a:pt x="577" y="133"/>
                </a:moveTo>
                <a:lnTo>
                  <a:pt x="506" y="139"/>
                </a:lnTo>
                <a:lnTo>
                  <a:pt x="437" y="155"/>
                </a:lnTo>
                <a:lnTo>
                  <a:pt x="374" y="181"/>
                </a:lnTo>
                <a:lnTo>
                  <a:pt x="316" y="219"/>
                </a:lnTo>
                <a:lnTo>
                  <a:pt x="264" y="262"/>
                </a:lnTo>
                <a:lnTo>
                  <a:pt x="219" y="314"/>
                </a:lnTo>
                <a:lnTo>
                  <a:pt x="183" y="372"/>
                </a:lnTo>
                <a:lnTo>
                  <a:pt x="157" y="436"/>
                </a:lnTo>
                <a:lnTo>
                  <a:pt x="140" y="505"/>
                </a:lnTo>
                <a:lnTo>
                  <a:pt x="133" y="576"/>
                </a:lnTo>
                <a:lnTo>
                  <a:pt x="140" y="649"/>
                </a:lnTo>
                <a:lnTo>
                  <a:pt x="157" y="718"/>
                </a:lnTo>
                <a:lnTo>
                  <a:pt x="183" y="781"/>
                </a:lnTo>
                <a:lnTo>
                  <a:pt x="219" y="839"/>
                </a:lnTo>
                <a:lnTo>
                  <a:pt x="264" y="890"/>
                </a:lnTo>
                <a:lnTo>
                  <a:pt x="316" y="934"/>
                </a:lnTo>
                <a:lnTo>
                  <a:pt x="374" y="972"/>
                </a:lnTo>
                <a:lnTo>
                  <a:pt x="437" y="998"/>
                </a:lnTo>
                <a:lnTo>
                  <a:pt x="506" y="1015"/>
                </a:lnTo>
                <a:lnTo>
                  <a:pt x="577" y="1020"/>
                </a:lnTo>
                <a:lnTo>
                  <a:pt x="650" y="1015"/>
                </a:lnTo>
                <a:lnTo>
                  <a:pt x="717" y="998"/>
                </a:lnTo>
                <a:lnTo>
                  <a:pt x="781" y="972"/>
                </a:lnTo>
                <a:lnTo>
                  <a:pt x="839" y="934"/>
                </a:lnTo>
                <a:lnTo>
                  <a:pt x="891" y="890"/>
                </a:lnTo>
                <a:lnTo>
                  <a:pt x="936" y="839"/>
                </a:lnTo>
                <a:lnTo>
                  <a:pt x="971" y="781"/>
                </a:lnTo>
                <a:lnTo>
                  <a:pt x="999" y="718"/>
                </a:lnTo>
                <a:lnTo>
                  <a:pt x="1016" y="649"/>
                </a:lnTo>
                <a:lnTo>
                  <a:pt x="1022" y="576"/>
                </a:lnTo>
                <a:lnTo>
                  <a:pt x="1016" y="505"/>
                </a:lnTo>
                <a:lnTo>
                  <a:pt x="999" y="436"/>
                </a:lnTo>
                <a:lnTo>
                  <a:pt x="971" y="372"/>
                </a:lnTo>
                <a:lnTo>
                  <a:pt x="936" y="314"/>
                </a:lnTo>
                <a:lnTo>
                  <a:pt x="891" y="262"/>
                </a:lnTo>
                <a:lnTo>
                  <a:pt x="839" y="219"/>
                </a:lnTo>
                <a:lnTo>
                  <a:pt x="781" y="181"/>
                </a:lnTo>
                <a:lnTo>
                  <a:pt x="717" y="155"/>
                </a:lnTo>
                <a:lnTo>
                  <a:pt x="650" y="139"/>
                </a:lnTo>
                <a:lnTo>
                  <a:pt x="577" y="133"/>
                </a:lnTo>
                <a:close/>
                <a:moveTo>
                  <a:pt x="577" y="0"/>
                </a:moveTo>
                <a:lnTo>
                  <a:pt x="656" y="4"/>
                </a:lnTo>
                <a:lnTo>
                  <a:pt x="730" y="21"/>
                </a:lnTo>
                <a:lnTo>
                  <a:pt x="801" y="45"/>
                </a:lnTo>
                <a:lnTo>
                  <a:pt x="869" y="79"/>
                </a:lnTo>
                <a:lnTo>
                  <a:pt x="930" y="120"/>
                </a:lnTo>
                <a:lnTo>
                  <a:pt x="986" y="168"/>
                </a:lnTo>
                <a:lnTo>
                  <a:pt x="1035" y="224"/>
                </a:lnTo>
                <a:lnTo>
                  <a:pt x="1076" y="286"/>
                </a:lnTo>
                <a:lnTo>
                  <a:pt x="1110" y="352"/>
                </a:lnTo>
                <a:lnTo>
                  <a:pt x="1134" y="423"/>
                </a:lnTo>
                <a:lnTo>
                  <a:pt x="1149" y="499"/>
                </a:lnTo>
                <a:lnTo>
                  <a:pt x="1154" y="576"/>
                </a:lnTo>
                <a:lnTo>
                  <a:pt x="1149" y="656"/>
                </a:lnTo>
                <a:lnTo>
                  <a:pt x="1134" y="731"/>
                </a:lnTo>
                <a:lnTo>
                  <a:pt x="1110" y="802"/>
                </a:lnTo>
                <a:lnTo>
                  <a:pt x="1074" y="869"/>
                </a:lnTo>
                <a:lnTo>
                  <a:pt x="1033" y="931"/>
                </a:lnTo>
                <a:lnTo>
                  <a:pt x="984" y="987"/>
                </a:lnTo>
                <a:lnTo>
                  <a:pt x="928" y="1035"/>
                </a:lnTo>
                <a:lnTo>
                  <a:pt x="867" y="1077"/>
                </a:lnTo>
                <a:lnTo>
                  <a:pt x="800" y="1110"/>
                </a:lnTo>
                <a:lnTo>
                  <a:pt x="727" y="1134"/>
                </a:lnTo>
                <a:lnTo>
                  <a:pt x="581" y="1445"/>
                </a:lnTo>
                <a:lnTo>
                  <a:pt x="435" y="1136"/>
                </a:lnTo>
                <a:lnTo>
                  <a:pt x="363" y="1112"/>
                </a:lnTo>
                <a:lnTo>
                  <a:pt x="294" y="1080"/>
                </a:lnTo>
                <a:lnTo>
                  <a:pt x="232" y="1039"/>
                </a:lnTo>
                <a:lnTo>
                  <a:pt x="174" y="991"/>
                </a:lnTo>
                <a:lnTo>
                  <a:pt x="124" y="934"/>
                </a:lnTo>
                <a:lnTo>
                  <a:pt x="83" y="873"/>
                </a:lnTo>
                <a:lnTo>
                  <a:pt x="47" y="804"/>
                </a:lnTo>
                <a:lnTo>
                  <a:pt x="21" y="733"/>
                </a:lnTo>
                <a:lnTo>
                  <a:pt x="6" y="656"/>
                </a:lnTo>
                <a:lnTo>
                  <a:pt x="0" y="576"/>
                </a:lnTo>
                <a:lnTo>
                  <a:pt x="6" y="499"/>
                </a:lnTo>
                <a:lnTo>
                  <a:pt x="21" y="423"/>
                </a:lnTo>
                <a:lnTo>
                  <a:pt x="45" y="352"/>
                </a:lnTo>
                <a:lnTo>
                  <a:pt x="79" y="286"/>
                </a:lnTo>
                <a:lnTo>
                  <a:pt x="120" y="224"/>
                </a:lnTo>
                <a:lnTo>
                  <a:pt x="170" y="168"/>
                </a:lnTo>
                <a:lnTo>
                  <a:pt x="224" y="120"/>
                </a:lnTo>
                <a:lnTo>
                  <a:pt x="286" y="79"/>
                </a:lnTo>
                <a:lnTo>
                  <a:pt x="353" y="45"/>
                </a:lnTo>
                <a:lnTo>
                  <a:pt x="424" y="21"/>
                </a:lnTo>
                <a:lnTo>
                  <a:pt x="499" y="4"/>
                </a:lnTo>
                <a:lnTo>
                  <a:pt x="577" y="0"/>
                </a:lnTo>
                <a:close/>
              </a:path>
            </a:pathLst>
          </a:custGeom>
          <a:solidFill>
            <a:srgbClr val="0967B9"/>
          </a:solidFill>
          <a:ln w="6350">
            <a:solidFill>
              <a:schemeClr val="bg1"/>
            </a:solidFill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Freeform 8"/>
          <p:cNvSpPr>
            <a:spLocks noEditPoints="1"/>
          </p:cNvSpPr>
          <p:nvPr userDrawn="1"/>
        </p:nvSpPr>
        <p:spPr bwMode="auto">
          <a:xfrm>
            <a:off x="4842851" y="2550755"/>
            <a:ext cx="967404" cy="1209255"/>
          </a:xfrm>
          <a:custGeom>
            <a:avLst/>
            <a:gdLst>
              <a:gd name="T0" fmla="*/ 323 w 752"/>
              <a:gd name="T1" fmla="*/ 92 h 940"/>
              <a:gd name="T2" fmla="*/ 230 w 752"/>
              <a:gd name="T3" fmla="*/ 125 h 940"/>
              <a:gd name="T4" fmla="*/ 155 w 752"/>
              <a:gd name="T5" fmla="*/ 189 h 940"/>
              <a:gd name="T6" fmla="*/ 104 w 752"/>
              <a:gd name="T7" fmla="*/ 275 h 940"/>
              <a:gd name="T8" fmla="*/ 88 w 752"/>
              <a:gd name="T9" fmla="*/ 376 h 940"/>
              <a:gd name="T10" fmla="*/ 104 w 752"/>
              <a:gd name="T11" fmla="*/ 477 h 940"/>
              <a:gd name="T12" fmla="*/ 155 w 752"/>
              <a:gd name="T13" fmla="*/ 563 h 940"/>
              <a:gd name="T14" fmla="*/ 230 w 752"/>
              <a:gd name="T15" fmla="*/ 624 h 940"/>
              <a:gd name="T16" fmla="*/ 323 w 752"/>
              <a:gd name="T17" fmla="*/ 660 h 940"/>
              <a:gd name="T18" fmla="*/ 428 w 752"/>
              <a:gd name="T19" fmla="*/ 660 h 940"/>
              <a:gd name="T20" fmla="*/ 521 w 752"/>
              <a:gd name="T21" fmla="*/ 624 h 940"/>
              <a:gd name="T22" fmla="*/ 597 w 752"/>
              <a:gd name="T23" fmla="*/ 563 h 940"/>
              <a:gd name="T24" fmla="*/ 646 w 752"/>
              <a:gd name="T25" fmla="*/ 477 h 940"/>
              <a:gd name="T26" fmla="*/ 665 w 752"/>
              <a:gd name="T27" fmla="*/ 376 h 940"/>
              <a:gd name="T28" fmla="*/ 646 w 752"/>
              <a:gd name="T29" fmla="*/ 275 h 940"/>
              <a:gd name="T30" fmla="*/ 597 w 752"/>
              <a:gd name="T31" fmla="*/ 189 h 940"/>
              <a:gd name="T32" fmla="*/ 521 w 752"/>
              <a:gd name="T33" fmla="*/ 125 h 940"/>
              <a:gd name="T34" fmla="*/ 428 w 752"/>
              <a:gd name="T35" fmla="*/ 92 h 940"/>
              <a:gd name="T36" fmla="*/ 375 w 752"/>
              <a:gd name="T37" fmla="*/ 0 h 940"/>
              <a:gd name="T38" fmla="*/ 495 w 752"/>
              <a:gd name="T39" fmla="*/ 19 h 940"/>
              <a:gd name="T40" fmla="*/ 597 w 752"/>
              <a:gd name="T41" fmla="*/ 71 h 940"/>
              <a:gd name="T42" fmla="*/ 680 w 752"/>
              <a:gd name="T43" fmla="*/ 153 h 940"/>
              <a:gd name="T44" fmla="*/ 732 w 752"/>
              <a:gd name="T45" fmla="*/ 256 h 940"/>
              <a:gd name="T46" fmla="*/ 752 w 752"/>
              <a:gd name="T47" fmla="*/ 376 h 940"/>
              <a:gd name="T48" fmla="*/ 730 w 752"/>
              <a:gd name="T49" fmla="*/ 499 h 940"/>
              <a:gd name="T50" fmla="*/ 672 w 752"/>
              <a:gd name="T51" fmla="*/ 606 h 940"/>
              <a:gd name="T52" fmla="*/ 584 w 752"/>
              <a:gd name="T53" fmla="*/ 688 h 940"/>
              <a:gd name="T54" fmla="*/ 474 w 752"/>
              <a:gd name="T55" fmla="*/ 738 h 940"/>
              <a:gd name="T56" fmla="*/ 284 w 752"/>
              <a:gd name="T57" fmla="*/ 740 h 940"/>
              <a:gd name="T58" fmla="*/ 170 w 752"/>
              <a:gd name="T59" fmla="*/ 690 h 940"/>
              <a:gd name="T60" fmla="*/ 80 w 752"/>
              <a:gd name="T61" fmla="*/ 608 h 940"/>
              <a:gd name="T62" fmla="*/ 20 w 752"/>
              <a:gd name="T63" fmla="*/ 501 h 940"/>
              <a:gd name="T64" fmla="*/ 0 w 752"/>
              <a:gd name="T65" fmla="*/ 376 h 940"/>
              <a:gd name="T66" fmla="*/ 19 w 752"/>
              <a:gd name="T67" fmla="*/ 256 h 940"/>
              <a:gd name="T68" fmla="*/ 73 w 752"/>
              <a:gd name="T69" fmla="*/ 153 h 940"/>
              <a:gd name="T70" fmla="*/ 153 w 752"/>
              <a:gd name="T71" fmla="*/ 71 h 940"/>
              <a:gd name="T72" fmla="*/ 258 w 752"/>
              <a:gd name="T73" fmla="*/ 19 h 940"/>
              <a:gd name="T74" fmla="*/ 375 w 752"/>
              <a:gd name="T75" fmla="*/ 0 h 9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52" h="940">
                <a:moveTo>
                  <a:pt x="375" y="86"/>
                </a:moveTo>
                <a:lnTo>
                  <a:pt x="323" y="92"/>
                </a:lnTo>
                <a:lnTo>
                  <a:pt x="274" y="105"/>
                </a:lnTo>
                <a:lnTo>
                  <a:pt x="230" y="125"/>
                </a:lnTo>
                <a:lnTo>
                  <a:pt x="190" y="153"/>
                </a:lnTo>
                <a:lnTo>
                  <a:pt x="155" y="189"/>
                </a:lnTo>
                <a:lnTo>
                  <a:pt x="127" y="230"/>
                </a:lnTo>
                <a:lnTo>
                  <a:pt x="104" y="275"/>
                </a:lnTo>
                <a:lnTo>
                  <a:pt x="91" y="324"/>
                </a:lnTo>
                <a:lnTo>
                  <a:pt x="88" y="376"/>
                </a:lnTo>
                <a:lnTo>
                  <a:pt x="91" y="428"/>
                </a:lnTo>
                <a:lnTo>
                  <a:pt x="104" y="477"/>
                </a:lnTo>
                <a:lnTo>
                  <a:pt x="127" y="522"/>
                </a:lnTo>
                <a:lnTo>
                  <a:pt x="155" y="563"/>
                </a:lnTo>
                <a:lnTo>
                  <a:pt x="190" y="596"/>
                </a:lnTo>
                <a:lnTo>
                  <a:pt x="230" y="624"/>
                </a:lnTo>
                <a:lnTo>
                  <a:pt x="274" y="647"/>
                </a:lnTo>
                <a:lnTo>
                  <a:pt x="323" y="660"/>
                </a:lnTo>
                <a:lnTo>
                  <a:pt x="375" y="665"/>
                </a:lnTo>
                <a:lnTo>
                  <a:pt x="428" y="660"/>
                </a:lnTo>
                <a:lnTo>
                  <a:pt x="476" y="647"/>
                </a:lnTo>
                <a:lnTo>
                  <a:pt x="521" y="624"/>
                </a:lnTo>
                <a:lnTo>
                  <a:pt x="562" y="596"/>
                </a:lnTo>
                <a:lnTo>
                  <a:pt x="597" y="563"/>
                </a:lnTo>
                <a:lnTo>
                  <a:pt x="625" y="522"/>
                </a:lnTo>
                <a:lnTo>
                  <a:pt x="646" y="477"/>
                </a:lnTo>
                <a:lnTo>
                  <a:pt x="661" y="428"/>
                </a:lnTo>
                <a:lnTo>
                  <a:pt x="665" y="376"/>
                </a:lnTo>
                <a:lnTo>
                  <a:pt x="661" y="324"/>
                </a:lnTo>
                <a:lnTo>
                  <a:pt x="646" y="275"/>
                </a:lnTo>
                <a:lnTo>
                  <a:pt x="625" y="230"/>
                </a:lnTo>
                <a:lnTo>
                  <a:pt x="597" y="189"/>
                </a:lnTo>
                <a:lnTo>
                  <a:pt x="562" y="153"/>
                </a:lnTo>
                <a:lnTo>
                  <a:pt x="521" y="125"/>
                </a:lnTo>
                <a:lnTo>
                  <a:pt x="476" y="105"/>
                </a:lnTo>
                <a:lnTo>
                  <a:pt x="428" y="92"/>
                </a:lnTo>
                <a:lnTo>
                  <a:pt x="375" y="86"/>
                </a:lnTo>
                <a:close/>
                <a:moveTo>
                  <a:pt x="375" y="0"/>
                </a:moveTo>
                <a:lnTo>
                  <a:pt x="437" y="4"/>
                </a:lnTo>
                <a:lnTo>
                  <a:pt x="495" y="19"/>
                </a:lnTo>
                <a:lnTo>
                  <a:pt x="549" y="41"/>
                </a:lnTo>
                <a:lnTo>
                  <a:pt x="597" y="71"/>
                </a:lnTo>
                <a:lnTo>
                  <a:pt x="642" y="111"/>
                </a:lnTo>
                <a:lnTo>
                  <a:pt x="680" y="153"/>
                </a:lnTo>
                <a:lnTo>
                  <a:pt x="709" y="202"/>
                </a:lnTo>
                <a:lnTo>
                  <a:pt x="732" y="256"/>
                </a:lnTo>
                <a:lnTo>
                  <a:pt x="747" y="314"/>
                </a:lnTo>
                <a:lnTo>
                  <a:pt x="752" y="376"/>
                </a:lnTo>
                <a:lnTo>
                  <a:pt x="747" y="439"/>
                </a:lnTo>
                <a:lnTo>
                  <a:pt x="730" y="499"/>
                </a:lnTo>
                <a:lnTo>
                  <a:pt x="706" y="555"/>
                </a:lnTo>
                <a:lnTo>
                  <a:pt x="672" y="606"/>
                </a:lnTo>
                <a:lnTo>
                  <a:pt x="631" y="651"/>
                </a:lnTo>
                <a:lnTo>
                  <a:pt x="584" y="688"/>
                </a:lnTo>
                <a:lnTo>
                  <a:pt x="532" y="718"/>
                </a:lnTo>
                <a:lnTo>
                  <a:pt x="474" y="738"/>
                </a:lnTo>
                <a:lnTo>
                  <a:pt x="377" y="940"/>
                </a:lnTo>
                <a:lnTo>
                  <a:pt x="284" y="740"/>
                </a:lnTo>
                <a:lnTo>
                  <a:pt x="224" y="720"/>
                </a:lnTo>
                <a:lnTo>
                  <a:pt x="170" y="690"/>
                </a:lnTo>
                <a:lnTo>
                  <a:pt x="121" y="652"/>
                </a:lnTo>
                <a:lnTo>
                  <a:pt x="80" y="608"/>
                </a:lnTo>
                <a:lnTo>
                  <a:pt x="47" y="557"/>
                </a:lnTo>
                <a:lnTo>
                  <a:pt x="20" y="501"/>
                </a:lnTo>
                <a:lnTo>
                  <a:pt x="6" y="439"/>
                </a:lnTo>
                <a:lnTo>
                  <a:pt x="0" y="376"/>
                </a:lnTo>
                <a:lnTo>
                  <a:pt x="6" y="314"/>
                </a:lnTo>
                <a:lnTo>
                  <a:pt x="19" y="256"/>
                </a:lnTo>
                <a:lnTo>
                  <a:pt x="43" y="202"/>
                </a:lnTo>
                <a:lnTo>
                  <a:pt x="73" y="153"/>
                </a:lnTo>
                <a:lnTo>
                  <a:pt x="110" y="111"/>
                </a:lnTo>
                <a:lnTo>
                  <a:pt x="153" y="71"/>
                </a:lnTo>
                <a:lnTo>
                  <a:pt x="203" y="41"/>
                </a:lnTo>
                <a:lnTo>
                  <a:pt x="258" y="19"/>
                </a:lnTo>
                <a:lnTo>
                  <a:pt x="315" y="4"/>
                </a:lnTo>
                <a:lnTo>
                  <a:pt x="375" y="0"/>
                </a:lnTo>
                <a:close/>
              </a:path>
            </a:pathLst>
          </a:custGeom>
          <a:solidFill>
            <a:srgbClr val="239BD3"/>
          </a:solidFill>
          <a:ln w="6350">
            <a:solidFill>
              <a:schemeClr val="bg1"/>
            </a:solidFill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Freeform 10"/>
          <p:cNvSpPr>
            <a:spLocks noEditPoints="1"/>
          </p:cNvSpPr>
          <p:nvPr userDrawn="1"/>
        </p:nvSpPr>
        <p:spPr bwMode="auto">
          <a:xfrm>
            <a:off x="862217" y="2372371"/>
            <a:ext cx="571180" cy="716549"/>
          </a:xfrm>
          <a:custGeom>
            <a:avLst/>
            <a:gdLst>
              <a:gd name="T0" fmla="*/ 222 w 444"/>
              <a:gd name="T1" fmla="*/ 52 h 557"/>
              <a:gd name="T2" fmla="*/ 183 w 444"/>
              <a:gd name="T3" fmla="*/ 56 h 557"/>
              <a:gd name="T4" fmla="*/ 147 w 444"/>
              <a:gd name="T5" fmla="*/ 69 h 557"/>
              <a:gd name="T6" fmla="*/ 116 w 444"/>
              <a:gd name="T7" fmla="*/ 90 h 557"/>
              <a:gd name="T8" fmla="*/ 89 w 444"/>
              <a:gd name="T9" fmla="*/ 116 h 557"/>
              <a:gd name="T10" fmla="*/ 69 w 444"/>
              <a:gd name="T11" fmla="*/ 148 h 557"/>
              <a:gd name="T12" fmla="*/ 56 w 444"/>
              <a:gd name="T13" fmla="*/ 183 h 557"/>
              <a:gd name="T14" fmla="*/ 52 w 444"/>
              <a:gd name="T15" fmla="*/ 222 h 557"/>
              <a:gd name="T16" fmla="*/ 56 w 444"/>
              <a:gd name="T17" fmla="*/ 262 h 557"/>
              <a:gd name="T18" fmla="*/ 69 w 444"/>
              <a:gd name="T19" fmla="*/ 297 h 557"/>
              <a:gd name="T20" fmla="*/ 89 w 444"/>
              <a:gd name="T21" fmla="*/ 329 h 557"/>
              <a:gd name="T22" fmla="*/ 116 w 444"/>
              <a:gd name="T23" fmla="*/ 357 h 557"/>
              <a:gd name="T24" fmla="*/ 147 w 444"/>
              <a:gd name="T25" fmla="*/ 376 h 557"/>
              <a:gd name="T26" fmla="*/ 183 w 444"/>
              <a:gd name="T27" fmla="*/ 389 h 557"/>
              <a:gd name="T28" fmla="*/ 222 w 444"/>
              <a:gd name="T29" fmla="*/ 394 h 557"/>
              <a:gd name="T30" fmla="*/ 261 w 444"/>
              <a:gd name="T31" fmla="*/ 389 h 557"/>
              <a:gd name="T32" fmla="*/ 297 w 444"/>
              <a:gd name="T33" fmla="*/ 376 h 557"/>
              <a:gd name="T34" fmla="*/ 329 w 444"/>
              <a:gd name="T35" fmla="*/ 357 h 557"/>
              <a:gd name="T36" fmla="*/ 357 w 444"/>
              <a:gd name="T37" fmla="*/ 329 h 557"/>
              <a:gd name="T38" fmla="*/ 375 w 444"/>
              <a:gd name="T39" fmla="*/ 297 h 557"/>
              <a:gd name="T40" fmla="*/ 388 w 444"/>
              <a:gd name="T41" fmla="*/ 262 h 557"/>
              <a:gd name="T42" fmla="*/ 394 w 444"/>
              <a:gd name="T43" fmla="*/ 222 h 557"/>
              <a:gd name="T44" fmla="*/ 388 w 444"/>
              <a:gd name="T45" fmla="*/ 183 h 557"/>
              <a:gd name="T46" fmla="*/ 375 w 444"/>
              <a:gd name="T47" fmla="*/ 148 h 557"/>
              <a:gd name="T48" fmla="*/ 357 w 444"/>
              <a:gd name="T49" fmla="*/ 116 h 557"/>
              <a:gd name="T50" fmla="*/ 329 w 444"/>
              <a:gd name="T51" fmla="*/ 90 h 557"/>
              <a:gd name="T52" fmla="*/ 297 w 444"/>
              <a:gd name="T53" fmla="*/ 69 h 557"/>
              <a:gd name="T54" fmla="*/ 261 w 444"/>
              <a:gd name="T55" fmla="*/ 56 h 557"/>
              <a:gd name="T56" fmla="*/ 222 w 444"/>
              <a:gd name="T57" fmla="*/ 52 h 557"/>
              <a:gd name="T58" fmla="*/ 222 w 444"/>
              <a:gd name="T59" fmla="*/ 0 h 557"/>
              <a:gd name="T60" fmla="*/ 267 w 444"/>
              <a:gd name="T61" fmla="*/ 6 h 557"/>
              <a:gd name="T62" fmla="*/ 308 w 444"/>
              <a:gd name="T63" fmla="*/ 19 h 557"/>
              <a:gd name="T64" fmla="*/ 347 w 444"/>
              <a:gd name="T65" fmla="*/ 39 h 557"/>
              <a:gd name="T66" fmla="*/ 379 w 444"/>
              <a:gd name="T67" fmla="*/ 65 h 557"/>
              <a:gd name="T68" fmla="*/ 407 w 444"/>
              <a:gd name="T69" fmla="*/ 99 h 557"/>
              <a:gd name="T70" fmla="*/ 427 w 444"/>
              <a:gd name="T71" fmla="*/ 136 h 557"/>
              <a:gd name="T72" fmla="*/ 441 w 444"/>
              <a:gd name="T73" fmla="*/ 177 h 557"/>
              <a:gd name="T74" fmla="*/ 444 w 444"/>
              <a:gd name="T75" fmla="*/ 222 h 557"/>
              <a:gd name="T76" fmla="*/ 439 w 444"/>
              <a:gd name="T77" fmla="*/ 273 h 557"/>
              <a:gd name="T78" fmla="*/ 424 w 444"/>
              <a:gd name="T79" fmla="*/ 318 h 557"/>
              <a:gd name="T80" fmla="*/ 398 w 444"/>
              <a:gd name="T81" fmla="*/ 359 h 557"/>
              <a:gd name="T82" fmla="*/ 364 w 444"/>
              <a:gd name="T83" fmla="*/ 394 h 557"/>
              <a:gd name="T84" fmla="*/ 325 w 444"/>
              <a:gd name="T85" fmla="*/ 420 h 557"/>
              <a:gd name="T86" fmla="*/ 280 w 444"/>
              <a:gd name="T87" fmla="*/ 437 h 557"/>
              <a:gd name="T88" fmla="*/ 224 w 444"/>
              <a:gd name="T89" fmla="*/ 557 h 557"/>
              <a:gd name="T90" fmla="*/ 168 w 444"/>
              <a:gd name="T91" fmla="*/ 439 h 557"/>
              <a:gd name="T92" fmla="*/ 121 w 444"/>
              <a:gd name="T93" fmla="*/ 420 h 557"/>
              <a:gd name="T94" fmla="*/ 82 w 444"/>
              <a:gd name="T95" fmla="*/ 394 h 557"/>
              <a:gd name="T96" fmla="*/ 48 w 444"/>
              <a:gd name="T97" fmla="*/ 361 h 557"/>
              <a:gd name="T98" fmla="*/ 22 w 444"/>
              <a:gd name="T99" fmla="*/ 319 h 557"/>
              <a:gd name="T100" fmla="*/ 5 w 444"/>
              <a:gd name="T101" fmla="*/ 273 h 557"/>
              <a:gd name="T102" fmla="*/ 0 w 444"/>
              <a:gd name="T103" fmla="*/ 222 h 557"/>
              <a:gd name="T104" fmla="*/ 5 w 444"/>
              <a:gd name="T105" fmla="*/ 177 h 557"/>
              <a:gd name="T106" fmla="*/ 17 w 444"/>
              <a:gd name="T107" fmla="*/ 136 h 557"/>
              <a:gd name="T108" fmla="*/ 37 w 444"/>
              <a:gd name="T109" fmla="*/ 99 h 557"/>
              <a:gd name="T110" fmla="*/ 65 w 444"/>
              <a:gd name="T111" fmla="*/ 65 h 557"/>
              <a:gd name="T112" fmla="*/ 99 w 444"/>
              <a:gd name="T113" fmla="*/ 39 h 557"/>
              <a:gd name="T114" fmla="*/ 136 w 444"/>
              <a:gd name="T115" fmla="*/ 19 h 557"/>
              <a:gd name="T116" fmla="*/ 177 w 444"/>
              <a:gd name="T117" fmla="*/ 6 h 557"/>
              <a:gd name="T118" fmla="*/ 222 w 444"/>
              <a:gd name="T119" fmla="*/ 0 h 5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44" h="557">
                <a:moveTo>
                  <a:pt x="222" y="52"/>
                </a:moveTo>
                <a:lnTo>
                  <a:pt x="183" y="56"/>
                </a:lnTo>
                <a:lnTo>
                  <a:pt x="147" y="69"/>
                </a:lnTo>
                <a:lnTo>
                  <a:pt x="116" y="90"/>
                </a:lnTo>
                <a:lnTo>
                  <a:pt x="89" y="116"/>
                </a:lnTo>
                <a:lnTo>
                  <a:pt x="69" y="148"/>
                </a:lnTo>
                <a:lnTo>
                  <a:pt x="56" y="183"/>
                </a:lnTo>
                <a:lnTo>
                  <a:pt x="52" y="222"/>
                </a:lnTo>
                <a:lnTo>
                  <a:pt x="56" y="262"/>
                </a:lnTo>
                <a:lnTo>
                  <a:pt x="69" y="297"/>
                </a:lnTo>
                <a:lnTo>
                  <a:pt x="89" y="329"/>
                </a:lnTo>
                <a:lnTo>
                  <a:pt x="116" y="357"/>
                </a:lnTo>
                <a:lnTo>
                  <a:pt x="147" y="376"/>
                </a:lnTo>
                <a:lnTo>
                  <a:pt x="183" y="389"/>
                </a:lnTo>
                <a:lnTo>
                  <a:pt x="222" y="394"/>
                </a:lnTo>
                <a:lnTo>
                  <a:pt x="261" y="389"/>
                </a:lnTo>
                <a:lnTo>
                  <a:pt x="297" y="376"/>
                </a:lnTo>
                <a:lnTo>
                  <a:pt x="329" y="357"/>
                </a:lnTo>
                <a:lnTo>
                  <a:pt x="357" y="329"/>
                </a:lnTo>
                <a:lnTo>
                  <a:pt x="375" y="297"/>
                </a:lnTo>
                <a:lnTo>
                  <a:pt x="388" y="262"/>
                </a:lnTo>
                <a:lnTo>
                  <a:pt x="394" y="222"/>
                </a:lnTo>
                <a:lnTo>
                  <a:pt x="388" y="183"/>
                </a:lnTo>
                <a:lnTo>
                  <a:pt x="375" y="148"/>
                </a:lnTo>
                <a:lnTo>
                  <a:pt x="357" y="116"/>
                </a:lnTo>
                <a:lnTo>
                  <a:pt x="329" y="90"/>
                </a:lnTo>
                <a:lnTo>
                  <a:pt x="297" y="69"/>
                </a:lnTo>
                <a:lnTo>
                  <a:pt x="261" y="56"/>
                </a:lnTo>
                <a:lnTo>
                  <a:pt x="222" y="52"/>
                </a:lnTo>
                <a:close/>
                <a:moveTo>
                  <a:pt x="222" y="0"/>
                </a:moveTo>
                <a:lnTo>
                  <a:pt x="267" y="6"/>
                </a:lnTo>
                <a:lnTo>
                  <a:pt x="308" y="19"/>
                </a:lnTo>
                <a:lnTo>
                  <a:pt x="347" y="39"/>
                </a:lnTo>
                <a:lnTo>
                  <a:pt x="379" y="65"/>
                </a:lnTo>
                <a:lnTo>
                  <a:pt x="407" y="99"/>
                </a:lnTo>
                <a:lnTo>
                  <a:pt x="427" y="136"/>
                </a:lnTo>
                <a:lnTo>
                  <a:pt x="441" y="177"/>
                </a:lnTo>
                <a:lnTo>
                  <a:pt x="444" y="222"/>
                </a:lnTo>
                <a:lnTo>
                  <a:pt x="439" y="273"/>
                </a:lnTo>
                <a:lnTo>
                  <a:pt x="424" y="318"/>
                </a:lnTo>
                <a:lnTo>
                  <a:pt x="398" y="359"/>
                </a:lnTo>
                <a:lnTo>
                  <a:pt x="364" y="394"/>
                </a:lnTo>
                <a:lnTo>
                  <a:pt x="325" y="420"/>
                </a:lnTo>
                <a:lnTo>
                  <a:pt x="280" y="437"/>
                </a:lnTo>
                <a:lnTo>
                  <a:pt x="224" y="557"/>
                </a:lnTo>
                <a:lnTo>
                  <a:pt x="168" y="439"/>
                </a:lnTo>
                <a:lnTo>
                  <a:pt x="121" y="420"/>
                </a:lnTo>
                <a:lnTo>
                  <a:pt x="82" y="394"/>
                </a:lnTo>
                <a:lnTo>
                  <a:pt x="48" y="361"/>
                </a:lnTo>
                <a:lnTo>
                  <a:pt x="22" y="319"/>
                </a:lnTo>
                <a:lnTo>
                  <a:pt x="5" y="273"/>
                </a:lnTo>
                <a:lnTo>
                  <a:pt x="0" y="222"/>
                </a:lnTo>
                <a:lnTo>
                  <a:pt x="5" y="177"/>
                </a:lnTo>
                <a:lnTo>
                  <a:pt x="17" y="136"/>
                </a:lnTo>
                <a:lnTo>
                  <a:pt x="37" y="99"/>
                </a:lnTo>
                <a:lnTo>
                  <a:pt x="65" y="65"/>
                </a:lnTo>
                <a:lnTo>
                  <a:pt x="99" y="39"/>
                </a:lnTo>
                <a:lnTo>
                  <a:pt x="136" y="19"/>
                </a:lnTo>
                <a:lnTo>
                  <a:pt x="177" y="6"/>
                </a:lnTo>
                <a:lnTo>
                  <a:pt x="222" y="0"/>
                </a:lnTo>
                <a:close/>
              </a:path>
            </a:pathLst>
          </a:custGeom>
          <a:solidFill>
            <a:srgbClr val="44D7FB"/>
          </a:solidFill>
          <a:ln w="6350">
            <a:solidFill>
              <a:schemeClr val="bg1"/>
            </a:solidFill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Freeform 7"/>
          <p:cNvSpPr>
            <a:spLocks noEditPoints="1"/>
          </p:cNvSpPr>
          <p:nvPr userDrawn="1"/>
        </p:nvSpPr>
        <p:spPr bwMode="auto">
          <a:xfrm>
            <a:off x="1530483" y="3702883"/>
            <a:ext cx="1290302" cy="1617058"/>
          </a:xfrm>
          <a:custGeom>
            <a:avLst/>
            <a:gdLst>
              <a:gd name="T0" fmla="*/ 439 w 1003"/>
              <a:gd name="T1" fmla="*/ 121 h 1257"/>
              <a:gd name="T2" fmla="*/ 323 w 1003"/>
              <a:gd name="T3" fmla="*/ 158 h 1257"/>
              <a:gd name="T4" fmla="*/ 228 w 1003"/>
              <a:gd name="T5" fmla="*/ 229 h 1257"/>
              <a:gd name="T6" fmla="*/ 159 w 1003"/>
              <a:gd name="T7" fmla="*/ 325 h 1257"/>
              <a:gd name="T8" fmla="*/ 119 w 1003"/>
              <a:gd name="T9" fmla="*/ 439 h 1257"/>
              <a:gd name="T10" fmla="*/ 119 w 1003"/>
              <a:gd name="T11" fmla="*/ 564 h 1257"/>
              <a:gd name="T12" fmla="*/ 159 w 1003"/>
              <a:gd name="T13" fmla="*/ 680 h 1257"/>
              <a:gd name="T14" fmla="*/ 228 w 1003"/>
              <a:gd name="T15" fmla="*/ 775 h 1257"/>
              <a:gd name="T16" fmla="*/ 323 w 1003"/>
              <a:gd name="T17" fmla="*/ 844 h 1257"/>
              <a:gd name="T18" fmla="*/ 439 w 1003"/>
              <a:gd name="T19" fmla="*/ 883 h 1257"/>
              <a:gd name="T20" fmla="*/ 564 w 1003"/>
              <a:gd name="T21" fmla="*/ 883 h 1257"/>
              <a:gd name="T22" fmla="*/ 678 w 1003"/>
              <a:gd name="T23" fmla="*/ 844 h 1257"/>
              <a:gd name="T24" fmla="*/ 773 w 1003"/>
              <a:gd name="T25" fmla="*/ 775 h 1257"/>
              <a:gd name="T26" fmla="*/ 844 w 1003"/>
              <a:gd name="T27" fmla="*/ 680 h 1257"/>
              <a:gd name="T28" fmla="*/ 881 w 1003"/>
              <a:gd name="T29" fmla="*/ 564 h 1257"/>
              <a:gd name="T30" fmla="*/ 881 w 1003"/>
              <a:gd name="T31" fmla="*/ 439 h 1257"/>
              <a:gd name="T32" fmla="*/ 844 w 1003"/>
              <a:gd name="T33" fmla="*/ 325 h 1257"/>
              <a:gd name="T34" fmla="*/ 773 w 1003"/>
              <a:gd name="T35" fmla="*/ 229 h 1257"/>
              <a:gd name="T36" fmla="*/ 678 w 1003"/>
              <a:gd name="T37" fmla="*/ 158 h 1257"/>
              <a:gd name="T38" fmla="*/ 564 w 1003"/>
              <a:gd name="T39" fmla="*/ 121 h 1257"/>
              <a:gd name="T40" fmla="*/ 500 w 1003"/>
              <a:gd name="T41" fmla="*/ 0 h 1257"/>
              <a:gd name="T42" fmla="*/ 646 w 1003"/>
              <a:gd name="T43" fmla="*/ 20 h 1257"/>
              <a:gd name="T44" fmla="*/ 775 w 1003"/>
              <a:gd name="T45" fmla="*/ 80 h 1257"/>
              <a:gd name="T46" fmla="*/ 879 w 1003"/>
              <a:gd name="T47" fmla="*/ 171 h 1257"/>
              <a:gd name="T48" fmla="*/ 956 w 1003"/>
              <a:gd name="T49" fmla="*/ 289 h 1257"/>
              <a:gd name="T50" fmla="*/ 997 w 1003"/>
              <a:gd name="T51" fmla="*/ 427 h 1257"/>
              <a:gd name="T52" fmla="*/ 997 w 1003"/>
              <a:gd name="T53" fmla="*/ 577 h 1257"/>
              <a:gd name="T54" fmla="*/ 954 w 1003"/>
              <a:gd name="T55" fmla="*/ 717 h 1257"/>
              <a:gd name="T56" fmla="*/ 874 w 1003"/>
              <a:gd name="T57" fmla="*/ 837 h 1257"/>
              <a:gd name="T58" fmla="*/ 764 w 1003"/>
              <a:gd name="T59" fmla="*/ 928 h 1257"/>
              <a:gd name="T60" fmla="*/ 631 w 1003"/>
              <a:gd name="T61" fmla="*/ 986 h 1257"/>
              <a:gd name="T62" fmla="*/ 377 w 1003"/>
              <a:gd name="T63" fmla="*/ 988 h 1257"/>
              <a:gd name="T64" fmla="*/ 243 w 1003"/>
              <a:gd name="T65" fmla="*/ 932 h 1257"/>
              <a:gd name="T66" fmla="*/ 130 w 1003"/>
              <a:gd name="T67" fmla="*/ 840 h 1257"/>
              <a:gd name="T68" fmla="*/ 48 w 1003"/>
              <a:gd name="T69" fmla="*/ 721 h 1257"/>
              <a:gd name="T70" fmla="*/ 5 w 1003"/>
              <a:gd name="T71" fmla="*/ 579 h 1257"/>
              <a:gd name="T72" fmla="*/ 5 w 1003"/>
              <a:gd name="T73" fmla="*/ 427 h 1257"/>
              <a:gd name="T74" fmla="*/ 46 w 1003"/>
              <a:gd name="T75" fmla="*/ 289 h 1257"/>
              <a:gd name="T76" fmla="*/ 123 w 1003"/>
              <a:gd name="T77" fmla="*/ 171 h 1257"/>
              <a:gd name="T78" fmla="*/ 228 w 1003"/>
              <a:gd name="T79" fmla="*/ 80 h 1257"/>
              <a:gd name="T80" fmla="*/ 356 w 1003"/>
              <a:gd name="T81" fmla="*/ 20 h 1257"/>
              <a:gd name="T82" fmla="*/ 500 w 1003"/>
              <a:gd name="T83" fmla="*/ 0 h 1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03" h="1257">
                <a:moveTo>
                  <a:pt x="500" y="115"/>
                </a:moveTo>
                <a:lnTo>
                  <a:pt x="439" y="121"/>
                </a:lnTo>
                <a:lnTo>
                  <a:pt x="379" y="136"/>
                </a:lnTo>
                <a:lnTo>
                  <a:pt x="323" y="158"/>
                </a:lnTo>
                <a:lnTo>
                  <a:pt x="272" y="190"/>
                </a:lnTo>
                <a:lnTo>
                  <a:pt x="228" y="229"/>
                </a:lnTo>
                <a:lnTo>
                  <a:pt x="190" y="274"/>
                </a:lnTo>
                <a:lnTo>
                  <a:pt x="159" y="325"/>
                </a:lnTo>
                <a:lnTo>
                  <a:pt x="134" y="379"/>
                </a:lnTo>
                <a:lnTo>
                  <a:pt x="119" y="439"/>
                </a:lnTo>
                <a:lnTo>
                  <a:pt x="116" y="502"/>
                </a:lnTo>
                <a:lnTo>
                  <a:pt x="119" y="564"/>
                </a:lnTo>
                <a:lnTo>
                  <a:pt x="134" y="624"/>
                </a:lnTo>
                <a:lnTo>
                  <a:pt x="159" y="680"/>
                </a:lnTo>
                <a:lnTo>
                  <a:pt x="190" y="730"/>
                </a:lnTo>
                <a:lnTo>
                  <a:pt x="228" y="775"/>
                </a:lnTo>
                <a:lnTo>
                  <a:pt x="272" y="814"/>
                </a:lnTo>
                <a:lnTo>
                  <a:pt x="323" y="844"/>
                </a:lnTo>
                <a:lnTo>
                  <a:pt x="379" y="868"/>
                </a:lnTo>
                <a:lnTo>
                  <a:pt x="439" y="883"/>
                </a:lnTo>
                <a:lnTo>
                  <a:pt x="500" y="887"/>
                </a:lnTo>
                <a:lnTo>
                  <a:pt x="564" y="883"/>
                </a:lnTo>
                <a:lnTo>
                  <a:pt x="623" y="868"/>
                </a:lnTo>
                <a:lnTo>
                  <a:pt x="678" y="844"/>
                </a:lnTo>
                <a:lnTo>
                  <a:pt x="728" y="814"/>
                </a:lnTo>
                <a:lnTo>
                  <a:pt x="773" y="775"/>
                </a:lnTo>
                <a:lnTo>
                  <a:pt x="812" y="730"/>
                </a:lnTo>
                <a:lnTo>
                  <a:pt x="844" y="680"/>
                </a:lnTo>
                <a:lnTo>
                  <a:pt x="866" y="624"/>
                </a:lnTo>
                <a:lnTo>
                  <a:pt x="881" y="564"/>
                </a:lnTo>
                <a:lnTo>
                  <a:pt x="887" y="502"/>
                </a:lnTo>
                <a:lnTo>
                  <a:pt x="881" y="439"/>
                </a:lnTo>
                <a:lnTo>
                  <a:pt x="866" y="379"/>
                </a:lnTo>
                <a:lnTo>
                  <a:pt x="844" y="325"/>
                </a:lnTo>
                <a:lnTo>
                  <a:pt x="812" y="274"/>
                </a:lnTo>
                <a:lnTo>
                  <a:pt x="773" y="229"/>
                </a:lnTo>
                <a:lnTo>
                  <a:pt x="728" y="190"/>
                </a:lnTo>
                <a:lnTo>
                  <a:pt x="678" y="158"/>
                </a:lnTo>
                <a:lnTo>
                  <a:pt x="623" y="136"/>
                </a:lnTo>
                <a:lnTo>
                  <a:pt x="564" y="121"/>
                </a:lnTo>
                <a:lnTo>
                  <a:pt x="500" y="115"/>
                </a:lnTo>
                <a:close/>
                <a:moveTo>
                  <a:pt x="500" y="0"/>
                </a:moveTo>
                <a:lnTo>
                  <a:pt x="575" y="5"/>
                </a:lnTo>
                <a:lnTo>
                  <a:pt x="646" y="20"/>
                </a:lnTo>
                <a:lnTo>
                  <a:pt x="713" y="46"/>
                </a:lnTo>
                <a:lnTo>
                  <a:pt x="775" y="80"/>
                </a:lnTo>
                <a:lnTo>
                  <a:pt x="831" y="123"/>
                </a:lnTo>
                <a:lnTo>
                  <a:pt x="879" y="171"/>
                </a:lnTo>
                <a:lnTo>
                  <a:pt x="922" y="227"/>
                </a:lnTo>
                <a:lnTo>
                  <a:pt x="956" y="289"/>
                </a:lnTo>
                <a:lnTo>
                  <a:pt x="982" y="356"/>
                </a:lnTo>
                <a:lnTo>
                  <a:pt x="997" y="427"/>
                </a:lnTo>
                <a:lnTo>
                  <a:pt x="1003" y="502"/>
                </a:lnTo>
                <a:lnTo>
                  <a:pt x="997" y="577"/>
                </a:lnTo>
                <a:lnTo>
                  <a:pt x="980" y="650"/>
                </a:lnTo>
                <a:lnTo>
                  <a:pt x="954" y="717"/>
                </a:lnTo>
                <a:lnTo>
                  <a:pt x="918" y="781"/>
                </a:lnTo>
                <a:lnTo>
                  <a:pt x="874" y="837"/>
                </a:lnTo>
                <a:lnTo>
                  <a:pt x="823" y="887"/>
                </a:lnTo>
                <a:lnTo>
                  <a:pt x="764" y="928"/>
                </a:lnTo>
                <a:lnTo>
                  <a:pt x="700" y="962"/>
                </a:lnTo>
                <a:lnTo>
                  <a:pt x="631" y="986"/>
                </a:lnTo>
                <a:lnTo>
                  <a:pt x="504" y="1257"/>
                </a:lnTo>
                <a:lnTo>
                  <a:pt x="377" y="988"/>
                </a:lnTo>
                <a:lnTo>
                  <a:pt x="308" y="966"/>
                </a:lnTo>
                <a:lnTo>
                  <a:pt x="243" y="932"/>
                </a:lnTo>
                <a:lnTo>
                  <a:pt x="183" y="891"/>
                </a:lnTo>
                <a:lnTo>
                  <a:pt x="130" y="840"/>
                </a:lnTo>
                <a:lnTo>
                  <a:pt x="86" y="782"/>
                </a:lnTo>
                <a:lnTo>
                  <a:pt x="48" y="721"/>
                </a:lnTo>
                <a:lnTo>
                  <a:pt x="22" y="652"/>
                </a:lnTo>
                <a:lnTo>
                  <a:pt x="5" y="579"/>
                </a:lnTo>
                <a:lnTo>
                  <a:pt x="0" y="502"/>
                </a:lnTo>
                <a:lnTo>
                  <a:pt x="5" y="427"/>
                </a:lnTo>
                <a:lnTo>
                  <a:pt x="20" y="356"/>
                </a:lnTo>
                <a:lnTo>
                  <a:pt x="46" y="289"/>
                </a:lnTo>
                <a:lnTo>
                  <a:pt x="80" y="227"/>
                </a:lnTo>
                <a:lnTo>
                  <a:pt x="123" y="171"/>
                </a:lnTo>
                <a:lnTo>
                  <a:pt x="172" y="123"/>
                </a:lnTo>
                <a:lnTo>
                  <a:pt x="228" y="80"/>
                </a:lnTo>
                <a:lnTo>
                  <a:pt x="289" y="46"/>
                </a:lnTo>
                <a:lnTo>
                  <a:pt x="356" y="20"/>
                </a:lnTo>
                <a:lnTo>
                  <a:pt x="427" y="5"/>
                </a:lnTo>
                <a:lnTo>
                  <a:pt x="500" y="0"/>
                </a:lnTo>
                <a:close/>
              </a:path>
            </a:pathLst>
          </a:custGeom>
          <a:solidFill>
            <a:srgbClr val="157EBF"/>
          </a:solidFill>
          <a:ln w="6350">
            <a:solidFill>
              <a:schemeClr val="bg1"/>
            </a:solidFill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Freeform 9"/>
          <p:cNvSpPr>
            <a:spLocks noEditPoints="1"/>
          </p:cNvSpPr>
          <p:nvPr userDrawn="1"/>
        </p:nvSpPr>
        <p:spPr bwMode="auto">
          <a:xfrm>
            <a:off x="2610603" y="2194148"/>
            <a:ext cx="742277" cy="932671"/>
          </a:xfrm>
          <a:custGeom>
            <a:avLst/>
            <a:gdLst>
              <a:gd name="T0" fmla="*/ 245 w 577"/>
              <a:gd name="T1" fmla="*/ 73 h 725"/>
              <a:gd name="T2" fmla="*/ 164 w 577"/>
              <a:gd name="T3" fmla="*/ 104 h 725"/>
              <a:gd name="T4" fmla="*/ 105 w 577"/>
              <a:gd name="T5" fmla="*/ 166 h 725"/>
              <a:gd name="T6" fmla="*/ 71 w 577"/>
              <a:gd name="T7" fmla="*/ 245 h 725"/>
              <a:gd name="T8" fmla="*/ 71 w 577"/>
              <a:gd name="T9" fmla="*/ 334 h 725"/>
              <a:gd name="T10" fmla="*/ 105 w 577"/>
              <a:gd name="T11" fmla="*/ 415 h 725"/>
              <a:gd name="T12" fmla="*/ 164 w 577"/>
              <a:gd name="T13" fmla="*/ 474 h 725"/>
              <a:gd name="T14" fmla="*/ 245 w 577"/>
              <a:gd name="T15" fmla="*/ 508 h 725"/>
              <a:gd name="T16" fmla="*/ 334 w 577"/>
              <a:gd name="T17" fmla="*/ 508 h 725"/>
              <a:gd name="T18" fmla="*/ 413 w 577"/>
              <a:gd name="T19" fmla="*/ 474 h 725"/>
              <a:gd name="T20" fmla="*/ 472 w 577"/>
              <a:gd name="T21" fmla="*/ 415 h 725"/>
              <a:gd name="T22" fmla="*/ 506 w 577"/>
              <a:gd name="T23" fmla="*/ 334 h 725"/>
              <a:gd name="T24" fmla="*/ 506 w 577"/>
              <a:gd name="T25" fmla="*/ 245 h 725"/>
              <a:gd name="T26" fmla="*/ 472 w 577"/>
              <a:gd name="T27" fmla="*/ 166 h 725"/>
              <a:gd name="T28" fmla="*/ 413 w 577"/>
              <a:gd name="T29" fmla="*/ 104 h 725"/>
              <a:gd name="T30" fmla="*/ 334 w 577"/>
              <a:gd name="T31" fmla="*/ 73 h 725"/>
              <a:gd name="T32" fmla="*/ 289 w 577"/>
              <a:gd name="T33" fmla="*/ 0 h 725"/>
              <a:gd name="T34" fmla="*/ 390 w 577"/>
              <a:gd name="T35" fmla="*/ 18 h 725"/>
              <a:gd name="T36" fmla="*/ 474 w 577"/>
              <a:gd name="T37" fmla="*/ 69 h 725"/>
              <a:gd name="T38" fmla="*/ 538 w 577"/>
              <a:gd name="T39" fmla="*/ 144 h 725"/>
              <a:gd name="T40" fmla="*/ 573 w 577"/>
              <a:gd name="T41" fmla="*/ 237 h 725"/>
              <a:gd name="T42" fmla="*/ 571 w 577"/>
              <a:gd name="T43" fmla="*/ 345 h 725"/>
              <a:gd name="T44" fmla="*/ 532 w 577"/>
              <a:gd name="T45" fmla="*/ 444 h 725"/>
              <a:gd name="T46" fmla="*/ 459 w 577"/>
              <a:gd name="T47" fmla="*/ 523 h 725"/>
              <a:gd name="T48" fmla="*/ 364 w 577"/>
              <a:gd name="T49" fmla="*/ 570 h 725"/>
              <a:gd name="T50" fmla="*/ 218 w 577"/>
              <a:gd name="T51" fmla="*/ 570 h 725"/>
              <a:gd name="T52" fmla="*/ 120 w 577"/>
              <a:gd name="T53" fmla="*/ 525 h 725"/>
              <a:gd name="T54" fmla="*/ 47 w 577"/>
              <a:gd name="T55" fmla="*/ 446 h 725"/>
              <a:gd name="T56" fmla="*/ 6 w 577"/>
              <a:gd name="T57" fmla="*/ 345 h 725"/>
              <a:gd name="T58" fmla="*/ 4 w 577"/>
              <a:gd name="T59" fmla="*/ 237 h 725"/>
              <a:gd name="T60" fmla="*/ 39 w 577"/>
              <a:gd name="T61" fmla="*/ 144 h 725"/>
              <a:gd name="T62" fmla="*/ 103 w 577"/>
              <a:gd name="T63" fmla="*/ 69 h 725"/>
              <a:gd name="T64" fmla="*/ 189 w 577"/>
              <a:gd name="T65" fmla="*/ 18 h 725"/>
              <a:gd name="T66" fmla="*/ 289 w 577"/>
              <a:gd name="T67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77" h="725">
                <a:moveTo>
                  <a:pt x="289" y="67"/>
                </a:moveTo>
                <a:lnTo>
                  <a:pt x="245" y="73"/>
                </a:lnTo>
                <a:lnTo>
                  <a:pt x="202" y="84"/>
                </a:lnTo>
                <a:lnTo>
                  <a:pt x="164" y="104"/>
                </a:lnTo>
                <a:lnTo>
                  <a:pt x="131" y="132"/>
                </a:lnTo>
                <a:lnTo>
                  <a:pt x="105" y="166"/>
                </a:lnTo>
                <a:lnTo>
                  <a:pt x="84" y="203"/>
                </a:lnTo>
                <a:lnTo>
                  <a:pt x="71" y="245"/>
                </a:lnTo>
                <a:lnTo>
                  <a:pt x="67" y="289"/>
                </a:lnTo>
                <a:lnTo>
                  <a:pt x="71" y="334"/>
                </a:lnTo>
                <a:lnTo>
                  <a:pt x="84" y="375"/>
                </a:lnTo>
                <a:lnTo>
                  <a:pt x="105" y="415"/>
                </a:lnTo>
                <a:lnTo>
                  <a:pt x="131" y="446"/>
                </a:lnTo>
                <a:lnTo>
                  <a:pt x="164" y="474"/>
                </a:lnTo>
                <a:lnTo>
                  <a:pt x="202" y="495"/>
                </a:lnTo>
                <a:lnTo>
                  <a:pt x="245" y="508"/>
                </a:lnTo>
                <a:lnTo>
                  <a:pt x="289" y="512"/>
                </a:lnTo>
                <a:lnTo>
                  <a:pt x="334" y="508"/>
                </a:lnTo>
                <a:lnTo>
                  <a:pt x="375" y="495"/>
                </a:lnTo>
                <a:lnTo>
                  <a:pt x="413" y="474"/>
                </a:lnTo>
                <a:lnTo>
                  <a:pt x="446" y="446"/>
                </a:lnTo>
                <a:lnTo>
                  <a:pt x="472" y="415"/>
                </a:lnTo>
                <a:lnTo>
                  <a:pt x="493" y="375"/>
                </a:lnTo>
                <a:lnTo>
                  <a:pt x="506" y="334"/>
                </a:lnTo>
                <a:lnTo>
                  <a:pt x="512" y="289"/>
                </a:lnTo>
                <a:lnTo>
                  <a:pt x="506" y="245"/>
                </a:lnTo>
                <a:lnTo>
                  <a:pt x="493" y="203"/>
                </a:lnTo>
                <a:lnTo>
                  <a:pt x="472" y="166"/>
                </a:lnTo>
                <a:lnTo>
                  <a:pt x="446" y="132"/>
                </a:lnTo>
                <a:lnTo>
                  <a:pt x="413" y="104"/>
                </a:lnTo>
                <a:lnTo>
                  <a:pt x="375" y="84"/>
                </a:lnTo>
                <a:lnTo>
                  <a:pt x="334" y="73"/>
                </a:lnTo>
                <a:lnTo>
                  <a:pt x="289" y="67"/>
                </a:lnTo>
                <a:close/>
                <a:moveTo>
                  <a:pt x="289" y="0"/>
                </a:moveTo>
                <a:lnTo>
                  <a:pt x="340" y="5"/>
                </a:lnTo>
                <a:lnTo>
                  <a:pt x="390" y="18"/>
                </a:lnTo>
                <a:lnTo>
                  <a:pt x="435" y="41"/>
                </a:lnTo>
                <a:lnTo>
                  <a:pt x="474" y="69"/>
                </a:lnTo>
                <a:lnTo>
                  <a:pt x="510" y="103"/>
                </a:lnTo>
                <a:lnTo>
                  <a:pt x="538" y="144"/>
                </a:lnTo>
                <a:lnTo>
                  <a:pt x="560" y="188"/>
                </a:lnTo>
                <a:lnTo>
                  <a:pt x="573" y="237"/>
                </a:lnTo>
                <a:lnTo>
                  <a:pt x="577" y="289"/>
                </a:lnTo>
                <a:lnTo>
                  <a:pt x="571" y="345"/>
                </a:lnTo>
                <a:lnTo>
                  <a:pt x="556" y="398"/>
                </a:lnTo>
                <a:lnTo>
                  <a:pt x="532" y="444"/>
                </a:lnTo>
                <a:lnTo>
                  <a:pt x="500" y="487"/>
                </a:lnTo>
                <a:lnTo>
                  <a:pt x="459" y="523"/>
                </a:lnTo>
                <a:lnTo>
                  <a:pt x="415" y="551"/>
                </a:lnTo>
                <a:lnTo>
                  <a:pt x="364" y="570"/>
                </a:lnTo>
                <a:lnTo>
                  <a:pt x="289" y="725"/>
                </a:lnTo>
                <a:lnTo>
                  <a:pt x="218" y="570"/>
                </a:lnTo>
                <a:lnTo>
                  <a:pt x="166" y="551"/>
                </a:lnTo>
                <a:lnTo>
                  <a:pt x="120" y="525"/>
                </a:lnTo>
                <a:lnTo>
                  <a:pt x="78" y="489"/>
                </a:lnTo>
                <a:lnTo>
                  <a:pt x="47" y="446"/>
                </a:lnTo>
                <a:lnTo>
                  <a:pt x="21" y="400"/>
                </a:lnTo>
                <a:lnTo>
                  <a:pt x="6" y="345"/>
                </a:lnTo>
                <a:lnTo>
                  <a:pt x="0" y="289"/>
                </a:lnTo>
                <a:lnTo>
                  <a:pt x="4" y="237"/>
                </a:lnTo>
                <a:lnTo>
                  <a:pt x="17" y="188"/>
                </a:lnTo>
                <a:lnTo>
                  <a:pt x="39" y="144"/>
                </a:lnTo>
                <a:lnTo>
                  <a:pt x="67" y="103"/>
                </a:lnTo>
                <a:lnTo>
                  <a:pt x="103" y="69"/>
                </a:lnTo>
                <a:lnTo>
                  <a:pt x="142" y="41"/>
                </a:lnTo>
                <a:lnTo>
                  <a:pt x="189" y="18"/>
                </a:lnTo>
                <a:lnTo>
                  <a:pt x="237" y="5"/>
                </a:lnTo>
                <a:lnTo>
                  <a:pt x="289" y="0"/>
                </a:lnTo>
                <a:close/>
              </a:path>
            </a:pathLst>
          </a:custGeom>
          <a:solidFill>
            <a:srgbClr val="36B8E3"/>
          </a:solidFill>
          <a:ln w="6350">
            <a:solidFill>
              <a:schemeClr val="bg1"/>
            </a:solidFill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7" name="Freeform 145"/>
          <p:cNvSpPr>
            <a:spLocks noChangeAspect="1" noEditPoints="1"/>
          </p:cNvSpPr>
          <p:nvPr userDrawn="1"/>
        </p:nvSpPr>
        <p:spPr bwMode="auto">
          <a:xfrm>
            <a:off x="1938622" y="4043105"/>
            <a:ext cx="462341" cy="548640"/>
          </a:xfrm>
          <a:custGeom>
            <a:avLst/>
            <a:gdLst>
              <a:gd name="T0" fmla="*/ 1321 w 3102"/>
              <a:gd name="T1" fmla="*/ 1301 h 3681"/>
              <a:gd name="T2" fmla="*/ 896 w 3102"/>
              <a:gd name="T3" fmla="*/ 2150 h 3681"/>
              <a:gd name="T4" fmla="*/ 1733 w 3102"/>
              <a:gd name="T5" fmla="*/ 1374 h 3681"/>
              <a:gd name="T6" fmla="*/ 1697 w 3102"/>
              <a:gd name="T7" fmla="*/ 309 h 3681"/>
              <a:gd name="T8" fmla="*/ 920 w 3102"/>
              <a:gd name="T9" fmla="*/ 0 h 3681"/>
              <a:gd name="T10" fmla="*/ 2126 w 3102"/>
              <a:gd name="T11" fmla="*/ 3 h 3681"/>
              <a:gd name="T12" fmla="*/ 2160 w 3102"/>
              <a:gd name="T13" fmla="*/ 23 h 3681"/>
              <a:gd name="T14" fmla="*/ 2180 w 3102"/>
              <a:gd name="T15" fmla="*/ 57 h 3681"/>
              <a:gd name="T16" fmla="*/ 2182 w 3102"/>
              <a:gd name="T17" fmla="*/ 232 h 3681"/>
              <a:gd name="T18" fmla="*/ 2172 w 3102"/>
              <a:gd name="T19" fmla="*/ 271 h 3681"/>
              <a:gd name="T20" fmla="*/ 2145 w 3102"/>
              <a:gd name="T21" fmla="*/ 299 h 3681"/>
              <a:gd name="T22" fmla="*/ 2105 w 3102"/>
              <a:gd name="T23" fmla="*/ 309 h 3681"/>
              <a:gd name="T24" fmla="*/ 2008 w 3102"/>
              <a:gd name="T25" fmla="*/ 1229 h 3681"/>
              <a:gd name="T26" fmla="*/ 3024 w 3102"/>
              <a:gd name="T27" fmla="*/ 3097 h 3681"/>
              <a:gd name="T28" fmla="*/ 3073 w 3102"/>
              <a:gd name="T29" fmla="*/ 3204 h 3681"/>
              <a:gd name="T30" fmla="*/ 3098 w 3102"/>
              <a:gd name="T31" fmla="*/ 3303 h 3681"/>
              <a:gd name="T32" fmla="*/ 3098 w 3102"/>
              <a:gd name="T33" fmla="*/ 3395 h 3681"/>
              <a:gd name="T34" fmla="*/ 3076 w 3102"/>
              <a:gd name="T35" fmla="*/ 3475 h 3681"/>
              <a:gd name="T36" fmla="*/ 3031 w 3102"/>
              <a:gd name="T37" fmla="*/ 3546 h 3681"/>
              <a:gd name="T38" fmla="*/ 2964 w 3102"/>
              <a:gd name="T39" fmla="*/ 3603 h 3681"/>
              <a:gd name="T40" fmla="*/ 2876 w 3102"/>
              <a:gd name="T41" fmla="*/ 3645 h 3681"/>
              <a:gd name="T42" fmla="*/ 2769 w 3102"/>
              <a:gd name="T43" fmla="*/ 3671 h 3681"/>
              <a:gd name="T44" fmla="*/ 2643 w 3102"/>
              <a:gd name="T45" fmla="*/ 3681 h 3681"/>
              <a:gd name="T46" fmla="*/ 399 w 3102"/>
              <a:gd name="T47" fmla="*/ 3678 h 3681"/>
              <a:gd name="T48" fmla="*/ 282 w 3102"/>
              <a:gd name="T49" fmla="*/ 3660 h 3681"/>
              <a:gd name="T50" fmla="*/ 184 w 3102"/>
              <a:gd name="T51" fmla="*/ 3625 h 3681"/>
              <a:gd name="T52" fmla="*/ 106 w 3102"/>
              <a:gd name="T53" fmla="*/ 3574 h 3681"/>
              <a:gd name="T54" fmla="*/ 48 w 3102"/>
              <a:gd name="T55" fmla="*/ 3510 h 3681"/>
              <a:gd name="T56" fmla="*/ 13 w 3102"/>
              <a:gd name="T57" fmla="*/ 3433 h 3681"/>
              <a:gd name="T58" fmla="*/ 0 w 3102"/>
              <a:gd name="T59" fmla="*/ 3346 h 3681"/>
              <a:gd name="T60" fmla="*/ 11 w 3102"/>
              <a:gd name="T61" fmla="*/ 3250 h 3681"/>
              <a:gd name="T62" fmla="*/ 46 w 3102"/>
              <a:gd name="T63" fmla="*/ 3145 h 3681"/>
              <a:gd name="T64" fmla="*/ 106 w 3102"/>
              <a:gd name="T65" fmla="*/ 3035 h 3681"/>
              <a:gd name="T66" fmla="*/ 1010 w 3102"/>
              <a:gd name="T67" fmla="*/ 309 h 3681"/>
              <a:gd name="T68" fmla="*/ 900 w 3102"/>
              <a:gd name="T69" fmla="*/ 307 h 3681"/>
              <a:gd name="T70" fmla="*/ 865 w 3102"/>
              <a:gd name="T71" fmla="*/ 287 h 3681"/>
              <a:gd name="T72" fmla="*/ 845 w 3102"/>
              <a:gd name="T73" fmla="*/ 253 h 3681"/>
              <a:gd name="T74" fmla="*/ 843 w 3102"/>
              <a:gd name="T75" fmla="*/ 78 h 3681"/>
              <a:gd name="T76" fmla="*/ 853 w 3102"/>
              <a:gd name="T77" fmla="*/ 38 h 3681"/>
              <a:gd name="T78" fmla="*/ 881 w 3102"/>
              <a:gd name="T79" fmla="*/ 12 h 3681"/>
              <a:gd name="T80" fmla="*/ 920 w 3102"/>
              <a:gd name="T81" fmla="*/ 0 h 36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3102" h="3681">
                <a:moveTo>
                  <a:pt x="1321" y="309"/>
                </a:moveTo>
                <a:lnTo>
                  <a:pt x="1321" y="1301"/>
                </a:lnTo>
                <a:lnTo>
                  <a:pt x="1288" y="1365"/>
                </a:lnTo>
                <a:lnTo>
                  <a:pt x="896" y="2150"/>
                </a:lnTo>
                <a:lnTo>
                  <a:pt x="2154" y="2150"/>
                </a:lnTo>
                <a:lnTo>
                  <a:pt x="1733" y="1374"/>
                </a:lnTo>
                <a:lnTo>
                  <a:pt x="1697" y="1307"/>
                </a:lnTo>
                <a:lnTo>
                  <a:pt x="1697" y="309"/>
                </a:lnTo>
                <a:lnTo>
                  <a:pt x="1321" y="309"/>
                </a:lnTo>
                <a:close/>
                <a:moveTo>
                  <a:pt x="920" y="0"/>
                </a:moveTo>
                <a:lnTo>
                  <a:pt x="2105" y="0"/>
                </a:lnTo>
                <a:lnTo>
                  <a:pt x="2126" y="3"/>
                </a:lnTo>
                <a:lnTo>
                  <a:pt x="2145" y="12"/>
                </a:lnTo>
                <a:lnTo>
                  <a:pt x="2160" y="23"/>
                </a:lnTo>
                <a:lnTo>
                  <a:pt x="2172" y="38"/>
                </a:lnTo>
                <a:lnTo>
                  <a:pt x="2180" y="57"/>
                </a:lnTo>
                <a:lnTo>
                  <a:pt x="2182" y="78"/>
                </a:lnTo>
                <a:lnTo>
                  <a:pt x="2182" y="232"/>
                </a:lnTo>
                <a:lnTo>
                  <a:pt x="2180" y="253"/>
                </a:lnTo>
                <a:lnTo>
                  <a:pt x="2172" y="271"/>
                </a:lnTo>
                <a:lnTo>
                  <a:pt x="2160" y="287"/>
                </a:lnTo>
                <a:lnTo>
                  <a:pt x="2145" y="299"/>
                </a:lnTo>
                <a:lnTo>
                  <a:pt x="2126" y="307"/>
                </a:lnTo>
                <a:lnTo>
                  <a:pt x="2105" y="309"/>
                </a:lnTo>
                <a:lnTo>
                  <a:pt x="2008" y="309"/>
                </a:lnTo>
                <a:lnTo>
                  <a:pt x="2008" y="1229"/>
                </a:lnTo>
                <a:lnTo>
                  <a:pt x="2990" y="3043"/>
                </a:lnTo>
                <a:lnTo>
                  <a:pt x="3024" y="3097"/>
                </a:lnTo>
                <a:lnTo>
                  <a:pt x="3052" y="3152"/>
                </a:lnTo>
                <a:lnTo>
                  <a:pt x="3073" y="3204"/>
                </a:lnTo>
                <a:lnTo>
                  <a:pt x="3089" y="3254"/>
                </a:lnTo>
                <a:lnTo>
                  <a:pt x="3098" y="3303"/>
                </a:lnTo>
                <a:lnTo>
                  <a:pt x="3102" y="3349"/>
                </a:lnTo>
                <a:lnTo>
                  <a:pt x="3098" y="3395"/>
                </a:lnTo>
                <a:lnTo>
                  <a:pt x="3090" y="3437"/>
                </a:lnTo>
                <a:lnTo>
                  <a:pt x="3076" y="3475"/>
                </a:lnTo>
                <a:lnTo>
                  <a:pt x="3056" y="3512"/>
                </a:lnTo>
                <a:lnTo>
                  <a:pt x="3031" y="3546"/>
                </a:lnTo>
                <a:lnTo>
                  <a:pt x="3000" y="3576"/>
                </a:lnTo>
                <a:lnTo>
                  <a:pt x="2964" y="3603"/>
                </a:lnTo>
                <a:lnTo>
                  <a:pt x="2922" y="3626"/>
                </a:lnTo>
                <a:lnTo>
                  <a:pt x="2876" y="3645"/>
                </a:lnTo>
                <a:lnTo>
                  <a:pt x="2825" y="3661"/>
                </a:lnTo>
                <a:lnTo>
                  <a:pt x="2769" y="3671"/>
                </a:lnTo>
                <a:lnTo>
                  <a:pt x="2708" y="3678"/>
                </a:lnTo>
                <a:lnTo>
                  <a:pt x="2643" y="3681"/>
                </a:lnTo>
                <a:lnTo>
                  <a:pt x="464" y="3681"/>
                </a:lnTo>
                <a:lnTo>
                  <a:pt x="399" y="3678"/>
                </a:lnTo>
                <a:lnTo>
                  <a:pt x="338" y="3671"/>
                </a:lnTo>
                <a:lnTo>
                  <a:pt x="282" y="3660"/>
                </a:lnTo>
                <a:lnTo>
                  <a:pt x="231" y="3645"/>
                </a:lnTo>
                <a:lnTo>
                  <a:pt x="184" y="3625"/>
                </a:lnTo>
                <a:lnTo>
                  <a:pt x="143" y="3602"/>
                </a:lnTo>
                <a:lnTo>
                  <a:pt x="106" y="3574"/>
                </a:lnTo>
                <a:lnTo>
                  <a:pt x="74" y="3543"/>
                </a:lnTo>
                <a:lnTo>
                  <a:pt x="48" y="3510"/>
                </a:lnTo>
                <a:lnTo>
                  <a:pt x="28" y="3473"/>
                </a:lnTo>
                <a:lnTo>
                  <a:pt x="13" y="3433"/>
                </a:lnTo>
                <a:lnTo>
                  <a:pt x="4" y="3390"/>
                </a:lnTo>
                <a:lnTo>
                  <a:pt x="0" y="3346"/>
                </a:lnTo>
                <a:lnTo>
                  <a:pt x="2" y="3298"/>
                </a:lnTo>
                <a:lnTo>
                  <a:pt x="11" y="3250"/>
                </a:lnTo>
                <a:lnTo>
                  <a:pt x="25" y="3198"/>
                </a:lnTo>
                <a:lnTo>
                  <a:pt x="46" y="3145"/>
                </a:lnTo>
                <a:lnTo>
                  <a:pt x="72" y="3090"/>
                </a:lnTo>
                <a:lnTo>
                  <a:pt x="106" y="3035"/>
                </a:lnTo>
                <a:lnTo>
                  <a:pt x="1010" y="1229"/>
                </a:lnTo>
                <a:lnTo>
                  <a:pt x="1010" y="309"/>
                </a:lnTo>
                <a:lnTo>
                  <a:pt x="920" y="309"/>
                </a:lnTo>
                <a:lnTo>
                  <a:pt x="900" y="307"/>
                </a:lnTo>
                <a:lnTo>
                  <a:pt x="881" y="299"/>
                </a:lnTo>
                <a:lnTo>
                  <a:pt x="865" y="287"/>
                </a:lnTo>
                <a:lnTo>
                  <a:pt x="853" y="271"/>
                </a:lnTo>
                <a:lnTo>
                  <a:pt x="845" y="253"/>
                </a:lnTo>
                <a:lnTo>
                  <a:pt x="843" y="232"/>
                </a:lnTo>
                <a:lnTo>
                  <a:pt x="843" y="78"/>
                </a:lnTo>
                <a:lnTo>
                  <a:pt x="845" y="57"/>
                </a:lnTo>
                <a:lnTo>
                  <a:pt x="853" y="38"/>
                </a:lnTo>
                <a:lnTo>
                  <a:pt x="865" y="23"/>
                </a:lnTo>
                <a:lnTo>
                  <a:pt x="881" y="12"/>
                </a:lnTo>
                <a:lnTo>
                  <a:pt x="900" y="3"/>
                </a:lnTo>
                <a:lnTo>
                  <a:pt x="920" y="0"/>
                </a:lnTo>
                <a:close/>
              </a:path>
            </a:pathLst>
          </a:custGeom>
          <a:solidFill>
            <a:srgbClr val="56595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18" name="Группа 260"/>
          <p:cNvGrpSpPr/>
          <p:nvPr userDrawn="1"/>
        </p:nvGrpSpPr>
        <p:grpSpPr>
          <a:xfrm>
            <a:off x="2861081" y="2371392"/>
            <a:ext cx="246745" cy="390361"/>
            <a:chOff x="5943600" y="3198813"/>
            <a:chExt cx="2563813" cy="4056063"/>
          </a:xfrm>
          <a:solidFill>
            <a:srgbClr val="56595E"/>
          </a:solidFill>
        </p:grpSpPr>
        <p:sp>
          <p:nvSpPr>
            <p:cNvPr id="19" name="Freeform 232"/>
            <p:cNvSpPr>
              <a:spLocks/>
            </p:cNvSpPr>
            <p:nvPr/>
          </p:nvSpPr>
          <p:spPr bwMode="auto">
            <a:xfrm>
              <a:off x="6626225" y="6738938"/>
              <a:ext cx="1196975" cy="515938"/>
            </a:xfrm>
            <a:custGeom>
              <a:avLst/>
              <a:gdLst>
                <a:gd name="T0" fmla="*/ 0 w 1507"/>
                <a:gd name="T1" fmla="*/ 0 h 649"/>
                <a:gd name="T2" fmla="*/ 1507 w 1507"/>
                <a:gd name="T3" fmla="*/ 0 h 649"/>
                <a:gd name="T4" fmla="*/ 1507 w 1507"/>
                <a:gd name="T5" fmla="*/ 209 h 649"/>
                <a:gd name="T6" fmla="*/ 1503 w 1507"/>
                <a:gd name="T7" fmla="*/ 274 h 649"/>
                <a:gd name="T8" fmla="*/ 1488 w 1507"/>
                <a:gd name="T9" fmla="*/ 336 h 649"/>
                <a:gd name="T10" fmla="*/ 1464 w 1507"/>
                <a:gd name="T11" fmla="*/ 394 h 649"/>
                <a:gd name="T12" fmla="*/ 1434 w 1507"/>
                <a:gd name="T13" fmla="*/ 448 h 649"/>
                <a:gd name="T14" fmla="*/ 1396 w 1507"/>
                <a:gd name="T15" fmla="*/ 498 h 649"/>
                <a:gd name="T16" fmla="*/ 1351 w 1507"/>
                <a:gd name="T17" fmla="*/ 541 h 649"/>
                <a:gd name="T18" fmla="*/ 1301 w 1507"/>
                <a:gd name="T19" fmla="*/ 579 h 649"/>
                <a:gd name="T20" fmla="*/ 1246 w 1507"/>
                <a:gd name="T21" fmla="*/ 609 h 649"/>
                <a:gd name="T22" fmla="*/ 1185 w 1507"/>
                <a:gd name="T23" fmla="*/ 632 h 649"/>
                <a:gd name="T24" fmla="*/ 1121 w 1507"/>
                <a:gd name="T25" fmla="*/ 645 h 649"/>
                <a:gd name="T26" fmla="*/ 1054 w 1507"/>
                <a:gd name="T27" fmla="*/ 649 h 649"/>
                <a:gd name="T28" fmla="*/ 452 w 1507"/>
                <a:gd name="T29" fmla="*/ 649 h 649"/>
                <a:gd name="T30" fmla="*/ 385 w 1507"/>
                <a:gd name="T31" fmla="*/ 645 h 649"/>
                <a:gd name="T32" fmla="*/ 321 w 1507"/>
                <a:gd name="T33" fmla="*/ 632 h 649"/>
                <a:gd name="T34" fmla="*/ 262 w 1507"/>
                <a:gd name="T35" fmla="*/ 609 h 649"/>
                <a:gd name="T36" fmla="*/ 206 w 1507"/>
                <a:gd name="T37" fmla="*/ 579 h 649"/>
                <a:gd name="T38" fmla="*/ 155 w 1507"/>
                <a:gd name="T39" fmla="*/ 541 h 649"/>
                <a:gd name="T40" fmla="*/ 110 w 1507"/>
                <a:gd name="T41" fmla="*/ 498 h 649"/>
                <a:gd name="T42" fmla="*/ 73 w 1507"/>
                <a:gd name="T43" fmla="*/ 448 h 649"/>
                <a:gd name="T44" fmla="*/ 41 w 1507"/>
                <a:gd name="T45" fmla="*/ 394 h 649"/>
                <a:gd name="T46" fmla="*/ 19 w 1507"/>
                <a:gd name="T47" fmla="*/ 336 h 649"/>
                <a:gd name="T48" fmla="*/ 5 w 1507"/>
                <a:gd name="T49" fmla="*/ 274 h 649"/>
                <a:gd name="T50" fmla="*/ 0 w 1507"/>
                <a:gd name="T51" fmla="*/ 209 h 649"/>
                <a:gd name="T52" fmla="*/ 0 w 1507"/>
                <a:gd name="T53" fmla="*/ 0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07" h="649">
                  <a:moveTo>
                    <a:pt x="0" y="0"/>
                  </a:moveTo>
                  <a:lnTo>
                    <a:pt x="1507" y="0"/>
                  </a:lnTo>
                  <a:lnTo>
                    <a:pt x="1507" y="209"/>
                  </a:lnTo>
                  <a:lnTo>
                    <a:pt x="1503" y="274"/>
                  </a:lnTo>
                  <a:lnTo>
                    <a:pt x="1488" y="336"/>
                  </a:lnTo>
                  <a:lnTo>
                    <a:pt x="1464" y="394"/>
                  </a:lnTo>
                  <a:lnTo>
                    <a:pt x="1434" y="448"/>
                  </a:lnTo>
                  <a:lnTo>
                    <a:pt x="1396" y="498"/>
                  </a:lnTo>
                  <a:lnTo>
                    <a:pt x="1351" y="541"/>
                  </a:lnTo>
                  <a:lnTo>
                    <a:pt x="1301" y="579"/>
                  </a:lnTo>
                  <a:lnTo>
                    <a:pt x="1246" y="609"/>
                  </a:lnTo>
                  <a:lnTo>
                    <a:pt x="1185" y="632"/>
                  </a:lnTo>
                  <a:lnTo>
                    <a:pt x="1121" y="645"/>
                  </a:lnTo>
                  <a:lnTo>
                    <a:pt x="1054" y="649"/>
                  </a:lnTo>
                  <a:lnTo>
                    <a:pt x="452" y="649"/>
                  </a:lnTo>
                  <a:lnTo>
                    <a:pt x="385" y="645"/>
                  </a:lnTo>
                  <a:lnTo>
                    <a:pt x="321" y="632"/>
                  </a:lnTo>
                  <a:lnTo>
                    <a:pt x="262" y="609"/>
                  </a:lnTo>
                  <a:lnTo>
                    <a:pt x="206" y="579"/>
                  </a:lnTo>
                  <a:lnTo>
                    <a:pt x="155" y="541"/>
                  </a:lnTo>
                  <a:lnTo>
                    <a:pt x="110" y="498"/>
                  </a:lnTo>
                  <a:lnTo>
                    <a:pt x="73" y="448"/>
                  </a:lnTo>
                  <a:lnTo>
                    <a:pt x="41" y="394"/>
                  </a:lnTo>
                  <a:lnTo>
                    <a:pt x="19" y="336"/>
                  </a:lnTo>
                  <a:lnTo>
                    <a:pt x="5" y="274"/>
                  </a:lnTo>
                  <a:lnTo>
                    <a:pt x="0" y="20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0" name="Freeform 233"/>
            <p:cNvSpPr>
              <a:spLocks/>
            </p:cNvSpPr>
            <p:nvPr/>
          </p:nvSpPr>
          <p:spPr bwMode="auto">
            <a:xfrm>
              <a:off x="5943600" y="3198813"/>
              <a:ext cx="2563813" cy="3384550"/>
            </a:xfrm>
            <a:custGeom>
              <a:avLst/>
              <a:gdLst>
                <a:gd name="T0" fmla="*/ 1864 w 3229"/>
                <a:gd name="T1" fmla="*/ 20 h 4264"/>
                <a:gd name="T2" fmla="*/ 2215 w 3229"/>
                <a:gd name="T3" fmla="*/ 115 h 4264"/>
                <a:gd name="T4" fmla="*/ 2528 w 3229"/>
                <a:gd name="T5" fmla="*/ 280 h 4264"/>
                <a:gd name="T6" fmla="*/ 2796 w 3229"/>
                <a:gd name="T7" fmla="*/ 506 h 4264"/>
                <a:gd name="T8" fmla="*/ 3009 w 3229"/>
                <a:gd name="T9" fmla="*/ 786 h 4264"/>
                <a:gd name="T10" fmla="*/ 3154 w 3229"/>
                <a:gd name="T11" fmla="*/ 1107 h 4264"/>
                <a:gd name="T12" fmla="*/ 3224 w 3229"/>
                <a:gd name="T13" fmla="*/ 1461 h 4264"/>
                <a:gd name="T14" fmla="*/ 3210 w 3229"/>
                <a:gd name="T15" fmla="*/ 1827 h 4264"/>
                <a:gd name="T16" fmla="*/ 3113 w 3229"/>
                <a:gd name="T17" fmla="*/ 2173 h 4264"/>
                <a:gd name="T18" fmla="*/ 2934 w 3229"/>
                <a:gd name="T19" fmla="*/ 2494 h 4264"/>
                <a:gd name="T20" fmla="*/ 2793 w 3229"/>
                <a:gd name="T21" fmla="*/ 2697 h 4264"/>
                <a:gd name="T22" fmla="*/ 2694 w 3229"/>
                <a:gd name="T23" fmla="*/ 2848 h 4264"/>
                <a:gd name="T24" fmla="*/ 2632 w 3229"/>
                <a:gd name="T25" fmla="*/ 2960 h 4264"/>
                <a:gd name="T26" fmla="*/ 2595 w 3229"/>
                <a:gd name="T27" fmla="*/ 3038 h 4264"/>
                <a:gd name="T28" fmla="*/ 2579 w 3229"/>
                <a:gd name="T29" fmla="*/ 3093 h 4264"/>
                <a:gd name="T30" fmla="*/ 2576 w 3229"/>
                <a:gd name="T31" fmla="*/ 3134 h 4264"/>
                <a:gd name="T32" fmla="*/ 2685 w 3229"/>
                <a:gd name="T33" fmla="*/ 3437 h 4264"/>
                <a:gd name="T34" fmla="*/ 2752 w 3229"/>
                <a:gd name="T35" fmla="*/ 3461 h 4264"/>
                <a:gd name="T36" fmla="*/ 2788 w 3229"/>
                <a:gd name="T37" fmla="*/ 3522 h 4264"/>
                <a:gd name="T38" fmla="*/ 2788 w 3229"/>
                <a:gd name="T39" fmla="*/ 4165 h 4264"/>
                <a:gd name="T40" fmla="*/ 2742 w 3229"/>
                <a:gd name="T41" fmla="*/ 4239 h 4264"/>
                <a:gd name="T42" fmla="*/ 2657 w 3229"/>
                <a:gd name="T43" fmla="*/ 4264 h 4264"/>
                <a:gd name="T44" fmla="*/ 513 w 3229"/>
                <a:gd name="T45" fmla="*/ 4253 h 4264"/>
                <a:gd name="T46" fmla="*/ 450 w 3229"/>
                <a:gd name="T47" fmla="*/ 4196 h 4264"/>
                <a:gd name="T48" fmla="*/ 438 w 3229"/>
                <a:gd name="T49" fmla="*/ 3554 h 4264"/>
                <a:gd name="T50" fmla="*/ 460 w 3229"/>
                <a:gd name="T51" fmla="*/ 3477 h 4264"/>
                <a:gd name="T52" fmla="*/ 519 w 3229"/>
                <a:gd name="T53" fmla="*/ 3442 h 4264"/>
                <a:gd name="T54" fmla="*/ 652 w 3229"/>
                <a:gd name="T55" fmla="*/ 3436 h 4264"/>
                <a:gd name="T56" fmla="*/ 648 w 3229"/>
                <a:gd name="T57" fmla="*/ 3099 h 4264"/>
                <a:gd name="T58" fmla="*/ 629 w 3229"/>
                <a:gd name="T59" fmla="*/ 3032 h 4264"/>
                <a:gd name="T60" fmla="*/ 585 w 3229"/>
                <a:gd name="T61" fmla="*/ 2938 h 4264"/>
                <a:gd name="T62" fmla="*/ 509 w 3229"/>
                <a:gd name="T63" fmla="*/ 2810 h 4264"/>
                <a:gd name="T64" fmla="*/ 394 w 3229"/>
                <a:gd name="T65" fmla="*/ 2638 h 4264"/>
                <a:gd name="T66" fmla="*/ 279 w 3229"/>
                <a:gd name="T67" fmla="*/ 2476 h 4264"/>
                <a:gd name="T68" fmla="*/ 152 w 3229"/>
                <a:gd name="T69" fmla="*/ 2253 h 4264"/>
                <a:gd name="T70" fmla="*/ 38 w 3229"/>
                <a:gd name="T71" fmla="*/ 1927 h 4264"/>
                <a:gd name="T72" fmla="*/ 0 w 3229"/>
                <a:gd name="T73" fmla="*/ 1584 h 4264"/>
                <a:gd name="T74" fmla="*/ 42 w 3229"/>
                <a:gd name="T75" fmla="*/ 1222 h 4264"/>
                <a:gd name="T76" fmla="*/ 164 w 3229"/>
                <a:gd name="T77" fmla="*/ 888 h 4264"/>
                <a:gd name="T78" fmla="*/ 355 w 3229"/>
                <a:gd name="T79" fmla="*/ 594 h 4264"/>
                <a:gd name="T80" fmla="*/ 605 w 3229"/>
                <a:gd name="T81" fmla="*/ 350 h 4264"/>
                <a:gd name="T82" fmla="*/ 906 w 3229"/>
                <a:gd name="T83" fmla="*/ 162 h 4264"/>
                <a:gd name="T84" fmla="*/ 1244 w 3229"/>
                <a:gd name="T85" fmla="*/ 43 h 4264"/>
                <a:gd name="T86" fmla="*/ 1615 w 3229"/>
                <a:gd name="T87" fmla="*/ 0 h 4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229" h="4264">
                  <a:moveTo>
                    <a:pt x="1615" y="0"/>
                  </a:moveTo>
                  <a:lnTo>
                    <a:pt x="1741" y="5"/>
                  </a:lnTo>
                  <a:lnTo>
                    <a:pt x="1864" y="20"/>
                  </a:lnTo>
                  <a:lnTo>
                    <a:pt x="1984" y="43"/>
                  </a:lnTo>
                  <a:lnTo>
                    <a:pt x="2102" y="75"/>
                  </a:lnTo>
                  <a:lnTo>
                    <a:pt x="2215" y="115"/>
                  </a:lnTo>
                  <a:lnTo>
                    <a:pt x="2324" y="162"/>
                  </a:lnTo>
                  <a:lnTo>
                    <a:pt x="2429" y="217"/>
                  </a:lnTo>
                  <a:lnTo>
                    <a:pt x="2528" y="280"/>
                  </a:lnTo>
                  <a:lnTo>
                    <a:pt x="2624" y="350"/>
                  </a:lnTo>
                  <a:lnTo>
                    <a:pt x="2713" y="425"/>
                  </a:lnTo>
                  <a:lnTo>
                    <a:pt x="2796" y="506"/>
                  </a:lnTo>
                  <a:lnTo>
                    <a:pt x="2875" y="594"/>
                  </a:lnTo>
                  <a:lnTo>
                    <a:pt x="2945" y="688"/>
                  </a:lnTo>
                  <a:lnTo>
                    <a:pt x="3009" y="786"/>
                  </a:lnTo>
                  <a:lnTo>
                    <a:pt x="3065" y="888"/>
                  </a:lnTo>
                  <a:lnTo>
                    <a:pt x="3114" y="996"/>
                  </a:lnTo>
                  <a:lnTo>
                    <a:pt x="3154" y="1107"/>
                  </a:lnTo>
                  <a:lnTo>
                    <a:pt x="3186" y="1222"/>
                  </a:lnTo>
                  <a:lnTo>
                    <a:pt x="3210" y="1340"/>
                  </a:lnTo>
                  <a:lnTo>
                    <a:pt x="3224" y="1461"/>
                  </a:lnTo>
                  <a:lnTo>
                    <a:pt x="3229" y="1584"/>
                  </a:lnTo>
                  <a:lnTo>
                    <a:pt x="3224" y="1705"/>
                  </a:lnTo>
                  <a:lnTo>
                    <a:pt x="3210" y="1827"/>
                  </a:lnTo>
                  <a:lnTo>
                    <a:pt x="3186" y="1945"/>
                  </a:lnTo>
                  <a:lnTo>
                    <a:pt x="3154" y="2060"/>
                  </a:lnTo>
                  <a:lnTo>
                    <a:pt x="3113" y="2173"/>
                  </a:lnTo>
                  <a:lnTo>
                    <a:pt x="3062" y="2285"/>
                  </a:lnTo>
                  <a:lnTo>
                    <a:pt x="3002" y="2392"/>
                  </a:lnTo>
                  <a:lnTo>
                    <a:pt x="2934" y="2494"/>
                  </a:lnTo>
                  <a:lnTo>
                    <a:pt x="2881" y="2567"/>
                  </a:lnTo>
                  <a:lnTo>
                    <a:pt x="2835" y="2634"/>
                  </a:lnTo>
                  <a:lnTo>
                    <a:pt x="2793" y="2697"/>
                  </a:lnTo>
                  <a:lnTo>
                    <a:pt x="2755" y="2752"/>
                  </a:lnTo>
                  <a:lnTo>
                    <a:pt x="2723" y="2802"/>
                  </a:lnTo>
                  <a:lnTo>
                    <a:pt x="2694" y="2848"/>
                  </a:lnTo>
                  <a:lnTo>
                    <a:pt x="2670" y="2890"/>
                  </a:lnTo>
                  <a:lnTo>
                    <a:pt x="2649" y="2926"/>
                  </a:lnTo>
                  <a:lnTo>
                    <a:pt x="2632" y="2960"/>
                  </a:lnTo>
                  <a:lnTo>
                    <a:pt x="2618" y="2989"/>
                  </a:lnTo>
                  <a:lnTo>
                    <a:pt x="2605" y="3014"/>
                  </a:lnTo>
                  <a:lnTo>
                    <a:pt x="2595" y="3038"/>
                  </a:lnTo>
                  <a:lnTo>
                    <a:pt x="2589" y="3059"/>
                  </a:lnTo>
                  <a:lnTo>
                    <a:pt x="2584" y="3077"/>
                  </a:lnTo>
                  <a:lnTo>
                    <a:pt x="2579" y="3093"/>
                  </a:lnTo>
                  <a:lnTo>
                    <a:pt x="2578" y="3108"/>
                  </a:lnTo>
                  <a:lnTo>
                    <a:pt x="2576" y="3121"/>
                  </a:lnTo>
                  <a:lnTo>
                    <a:pt x="2576" y="3134"/>
                  </a:lnTo>
                  <a:lnTo>
                    <a:pt x="2576" y="3436"/>
                  </a:lnTo>
                  <a:lnTo>
                    <a:pt x="2657" y="3436"/>
                  </a:lnTo>
                  <a:lnTo>
                    <a:pt x="2685" y="3437"/>
                  </a:lnTo>
                  <a:lnTo>
                    <a:pt x="2710" y="3442"/>
                  </a:lnTo>
                  <a:lnTo>
                    <a:pt x="2733" y="3450"/>
                  </a:lnTo>
                  <a:lnTo>
                    <a:pt x="2752" y="3461"/>
                  </a:lnTo>
                  <a:lnTo>
                    <a:pt x="2769" y="3477"/>
                  </a:lnTo>
                  <a:lnTo>
                    <a:pt x="2780" y="3498"/>
                  </a:lnTo>
                  <a:lnTo>
                    <a:pt x="2788" y="3522"/>
                  </a:lnTo>
                  <a:lnTo>
                    <a:pt x="2792" y="3554"/>
                  </a:lnTo>
                  <a:lnTo>
                    <a:pt x="2792" y="4130"/>
                  </a:lnTo>
                  <a:lnTo>
                    <a:pt x="2788" y="4165"/>
                  </a:lnTo>
                  <a:lnTo>
                    <a:pt x="2779" y="4196"/>
                  </a:lnTo>
                  <a:lnTo>
                    <a:pt x="2763" y="4220"/>
                  </a:lnTo>
                  <a:lnTo>
                    <a:pt x="2742" y="4239"/>
                  </a:lnTo>
                  <a:lnTo>
                    <a:pt x="2717" y="4253"/>
                  </a:lnTo>
                  <a:lnTo>
                    <a:pt x="2688" y="4261"/>
                  </a:lnTo>
                  <a:lnTo>
                    <a:pt x="2657" y="4264"/>
                  </a:lnTo>
                  <a:lnTo>
                    <a:pt x="572" y="4264"/>
                  </a:lnTo>
                  <a:lnTo>
                    <a:pt x="541" y="4261"/>
                  </a:lnTo>
                  <a:lnTo>
                    <a:pt x="513" y="4253"/>
                  </a:lnTo>
                  <a:lnTo>
                    <a:pt x="487" y="4239"/>
                  </a:lnTo>
                  <a:lnTo>
                    <a:pt x="466" y="4220"/>
                  </a:lnTo>
                  <a:lnTo>
                    <a:pt x="450" y="4196"/>
                  </a:lnTo>
                  <a:lnTo>
                    <a:pt x="441" y="4165"/>
                  </a:lnTo>
                  <a:lnTo>
                    <a:pt x="438" y="4130"/>
                  </a:lnTo>
                  <a:lnTo>
                    <a:pt x="438" y="3554"/>
                  </a:lnTo>
                  <a:lnTo>
                    <a:pt x="439" y="3522"/>
                  </a:lnTo>
                  <a:lnTo>
                    <a:pt x="447" y="3498"/>
                  </a:lnTo>
                  <a:lnTo>
                    <a:pt x="460" y="3477"/>
                  </a:lnTo>
                  <a:lnTo>
                    <a:pt x="476" y="3461"/>
                  </a:lnTo>
                  <a:lnTo>
                    <a:pt x="497" y="3450"/>
                  </a:lnTo>
                  <a:lnTo>
                    <a:pt x="519" y="3442"/>
                  </a:lnTo>
                  <a:lnTo>
                    <a:pt x="545" y="3437"/>
                  </a:lnTo>
                  <a:lnTo>
                    <a:pt x="572" y="3436"/>
                  </a:lnTo>
                  <a:lnTo>
                    <a:pt x="652" y="3436"/>
                  </a:lnTo>
                  <a:lnTo>
                    <a:pt x="652" y="3134"/>
                  </a:lnTo>
                  <a:lnTo>
                    <a:pt x="652" y="3116"/>
                  </a:lnTo>
                  <a:lnTo>
                    <a:pt x="648" y="3099"/>
                  </a:lnTo>
                  <a:lnTo>
                    <a:pt x="645" y="3078"/>
                  </a:lnTo>
                  <a:lnTo>
                    <a:pt x="639" y="3056"/>
                  </a:lnTo>
                  <a:lnTo>
                    <a:pt x="629" y="3032"/>
                  </a:lnTo>
                  <a:lnTo>
                    <a:pt x="618" y="3003"/>
                  </a:lnTo>
                  <a:lnTo>
                    <a:pt x="602" y="2973"/>
                  </a:lnTo>
                  <a:lnTo>
                    <a:pt x="585" y="2938"/>
                  </a:lnTo>
                  <a:lnTo>
                    <a:pt x="564" y="2899"/>
                  </a:lnTo>
                  <a:lnTo>
                    <a:pt x="538" y="2858"/>
                  </a:lnTo>
                  <a:lnTo>
                    <a:pt x="509" y="2810"/>
                  </a:lnTo>
                  <a:lnTo>
                    <a:pt x="474" y="2757"/>
                  </a:lnTo>
                  <a:lnTo>
                    <a:pt x="438" y="2701"/>
                  </a:lnTo>
                  <a:lnTo>
                    <a:pt x="394" y="2638"/>
                  </a:lnTo>
                  <a:lnTo>
                    <a:pt x="347" y="2569"/>
                  </a:lnTo>
                  <a:lnTo>
                    <a:pt x="292" y="2494"/>
                  </a:lnTo>
                  <a:lnTo>
                    <a:pt x="279" y="2476"/>
                  </a:lnTo>
                  <a:lnTo>
                    <a:pt x="268" y="2456"/>
                  </a:lnTo>
                  <a:lnTo>
                    <a:pt x="206" y="2355"/>
                  </a:lnTo>
                  <a:lnTo>
                    <a:pt x="152" y="2253"/>
                  </a:lnTo>
                  <a:lnTo>
                    <a:pt x="105" y="2147"/>
                  </a:lnTo>
                  <a:lnTo>
                    <a:pt x="67" y="2039"/>
                  </a:lnTo>
                  <a:lnTo>
                    <a:pt x="38" y="1927"/>
                  </a:lnTo>
                  <a:lnTo>
                    <a:pt x="16" y="1814"/>
                  </a:lnTo>
                  <a:lnTo>
                    <a:pt x="3" y="1700"/>
                  </a:lnTo>
                  <a:lnTo>
                    <a:pt x="0" y="1584"/>
                  </a:lnTo>
                  <a:lnTo>
                    <a:pt x="5" y="1461"/>
                  </a:lnTo>
                  <a:lnTo>
                    <a:pt x="19" y="1340"/>
                  </a:lnTo>
                  <a:lnTo>
                    <a:pt x="42" y="1222"/>
                  </a:lnTo>
                  <a:lnTo>
                    <a:pt x="75" y="1107"/>
                  </a:lnTo>
                  <a:lnTo>
                    <a:pt x="115" y="996"/>
                  </a:lnTo>
                  <a:lnTo>
                    <a:pt x="164" y="888"/>
                  </a:lnTo>
                  <a:lnTo>
                    <a:pt x="220" y="786"/>
                  </a:lnTo>
                  <a:lnTo>
                    <a:pt x="284" y="688"/>
                  </a:lnTo>
                  <a:lnTo>
                    <a:pt x="355" y="594"/>
                  </a:lnTo>
                  <a:lnTo>
                    <a:pt x="431" y="506"/>
                  </a:lnTo>
                  <a:lnTo>
                    <a:pt x="516" y="425"/>
                  </a:lnTo>
                  <a:lnTo>
                    <a:pt x="605" y="350"/>
                  </a:lnTo>
                  <a:lnTo>
                    <a:pt x="700" y="280"/>
                  </a:lnTo>
                  <a:lnTo>
                    <a:pt x="800" y="217"/>
                  </a:lnTo>
                  <a:lnTo>
                    <a:pt x="906" y="162"/>
                  </a:lnTo>
                  <a:lnTo>
                    <a:pt x="1014" y="115"/>
                  </a:lnTo>
                  <a:lnTo>
                    <a:pt x="1128" y="75"/>
                  </a:lnTo>
                  <a:lnTo>
                    <a:pt x="1244" y="43"/>
                  </a:lnTo>
                  <a:lnTo>
                    <a:pt x="1365" y="20"/>
                  </a:lnTo>
                  <a:lnTo>
                    <a:pt x="1488" y="5"/>
                  </a:lnTo>
                  <a:lnTo>
                    <a:pt x="16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21" name="Freeform 267"/>
          <p:cNvSpPr>
            <a:spLocks noEditPoints="1"/>
          </p:cNvSpPr>
          <p:nvPr userDrawn="1"/>
        </p:nvSpPr>
        <p:spPr bwMode="auto">
          <a:xfrm>
            <a:off x="1022370" y="2530940"/>
            <a:ext cx="274320" cy="272827"/>
          </a:xfrm>
          <a:custGeom>
            <a:avLst/>
            <a:gdLst>
              <a:gd name="T0" fmla="*/ 1704 w 3859"/>
              <a:gd name="T1" fmla="*/ 1150 h 3835"/>
              <a:gd name="T2" fmla="*/ 1443 w 3859"/>
              <a:gd name="T3" fmla="*/ 1281 h 3835"/>
              <a:gd name="T4" fmla="*/ 1248 w 3859"/>
              <a:gd name="T5" fmla="*/ 1494 h 3835"/>
              <a:gd name="T6" fmla="*/ 1139 w 3859"/>
              <a:gd name="T7" fmla="*/ 1766 h 3835"/>
              <a:gd name="T8" fmla="*/ 1139 w 3859"/>
              <a:gd name="T9" fmla="*/ 2070 h 3835"/>
              <a:gd name="T10" fmla="*/ 1248 w 3859"/>
              <a:gd name="T11" fmla="*/ 2343 h 3835"/>
              <a:gd name="T12" fmla="*/ 1443 w 3859"/>
              <a:gd name="T13" fmla="*/ 2555 h 3835"/>
              <a:gd name="T14" fmla="*/ 1704 w 3859"/>
              <a:gd name="T15" fmla="*/ 2686 h 3835"/>
              <a:gd name="T16" fmla="*/ 2008 w 3859"/>
              <a:gd name="T17" fmla="*/ 2715 h 3835"/>
              <a:gd name="T18" fmla="*/ 2293 w 3859"/>
              <a:gd name="T19" fmla="*/ 2632 h 3835"/>
              <a:gd name="T20" fmla="*/ 2524 w 3859"/>
              <a:gd name="T21" fmla="*/ 2458 h 3835"/>
              <a:gd name="T22" fmla="*/ 2679 w 3859"/>
              <a:gd name="T23" fmla="*/ 2213 h 3835"/>
              <a:gd name="T24" fmla="*/ 2734 w 3859"/>
              <a:gd name="T25" fmla="*/ 1918 h 3835"/>
              <a:gd name="T26" fmla="*/ 2679 w 3859"/>
              <a:gd name="T27" fmla="*/ 1624 h 3835"/>
              <a:gd name="T28" fmla="*/ 2524 w 3859"/>
              <a:gd name="T29" fmla="*/ 1379 h 3835"/>
              <a:gd name="T30" fmla="*/ 2293 w 3859"/>
              <a:gd name="T31" fmla="*/ 1204 h 3835"/>
              <a:gd name="T32" fmla="*/ 2008 w 3859"/>
              <a:gd name="T33" fmla="*/ 1122 h 3835"/>
              <a:gd name="T34" fmla="*/ 2178 w 3859"/>
              <a:gd name="T35" fmla="*/ 4 h 3835"/>
              <a:gd name="T36" fmla="*/ 2245 w 3859"/>
              <a:gd name="T37" fmla="*/ 58 h 3835"/>
              <a:gd name="T38" fmla="*/ 2480 w 3859"/>
              <a:gd name="T39" fmla="*/ 588 h 3835"/>
              <a:gd name="T40" fmla="*/ 3028 w 3859"/>
              <a:gd name="T41" fmla="*/ 373 h 3835"/>
              <a:gd name="T42" fmla="*/ 3113 w 3859"/>
              <a:gd name="T43" fmla="*/ 381 h 3835"/>
              <a:gd name="T44" fmla="*/ 3484 w 3859"/>
              <a:gd name="T45" fmla="*/ 761 h 3835"/>
              <a:gd name="T46" fmla="*/ 3475 w 3859"/>
              <a:gd name="T47" fmla="*/ 845 h 3835"/>
              <a:gd name="T48" fmla="*/ 3316 w 3859"/>
              <a:gd name="T49" fmla="*/ 1504 h 3835"/>
              <a:gd name="T50" fmla="*/ 3836 w 3859"/>
              <a:gd name="T51" fmla="*/ 1624 h 3835"/>
              <a:gd name="T52" fmla="*/ 3859 w 3859"/>
              <a:gd name="T53" fmla="*/ 2150 h 3835"/>
              <a:gd name="T54" fmla="*/ 3821 w 3859"/>
              <a:gd name="T55" fmla="*/ 2226 h 3835"/>
              <a:gd name="T56" fmla="*/ 3285 w 3859"/>
              <a:gd name="T57" fmla="*/ 2426 h 3835"/>
              <a:gd name="T58" fmla="*/ 3480 w 3859"/>
              <a:gd name="T59" fmla="*/ 3011 h 3835"/>
              <a:gd name="T60" fmla="*/ 3471 w 3859"/>
              <a:gd name="T61" fmla="*/ 3095 h 3835"/>
              <a:gd name="T62" fmla="*/ 3089 w 3859"/>
              <a:gd name="T63" fmla="*/ 3464 h 3835"/>
              <a:gd name="T64" fmla="*/ 3004 w 3859"/>
              <a:gd name="T65" fmla="*/ 3453 h 3835"/>
              <a:gd name="T66" fmla="*/ 2339 w 3859"/>
              <a:gd name="T67" fmla="*/ 3298 h 3835"/>
              <a:gd name="T68" fmla="*/ 2218 w 3859"/>
              <a:gd name="T69" fmla="*/ 3812 h 3835"/>
              <a:gd name="T70" fmla="*/ 1688 w 3859"/>
              <a:gd name="T71" fmla="*/ 3835 h 3835"/>
              <a:gd name="T72" fmla="*/ 1612 w 3859"/>
              <a:gd name="T73" fmla="*/ 3797 h 3835"/>
              <a:gd name="T74" fmla="*/ 1415 w 3859"/>
              <a:gd name="T75" fmla="*/ 3263 h 3835"/>
              <a:gd name="T76" fmla="*/ 837 w 3859"/>
              <a:gd name="T77" fmla="*/ 3458 h 3835"/>
              <a:gd name="T78" fmla="*/ 751 w 3859"/>
              <a:gd name="T79" fmla="*/ 3449 h 3835"/>
              <a:gd name="T80" fmla="*/ 380 w 3859"/>
              <a:gd name="T81" fmla="*/ 3070 h 3835"/>
              <a:gd name="T82" fmla="*/ 390 w 3859"/>
              <a:gd name="T83" fmla="*/ 2986 h 3835"/>
              <a:gd name="T84" fmla="*/ 543 w 3859"/>
              <a:gd name="T85" fmla="*/ 2332 h 3835"/>
              <a:gd name="T86" fmla="*/ 23 w 3859"/>
              <a:gd name="T87" fmla="*/ 2212 h 3835"/>
              <a:gd name="T88" fmla="*/ 0 w 3859"/>
              <a:gd name="T89" fmla="*/ 1684 h 3835"/>
              <a:gd name="T90" fmla="*/ 38 w 3859"/>
              <a:gd name="T91" fmla="*/ 1609 h 3835"/>
              <a:gd name="T92" fmla="*/ 574 w 3859"/>
              <a:gd name="T93" fmla="*/ 1414 h 3835"/>
              <a:gd name="T94" fmla="*/ 376 w 3859"/>
              <a:gd name="T95" fmla="*/ 832 h 3835"/>
              <a:gd name="T96" fmla="*/ 383 w 3859"/>
              <a:gd name="T97" fmla="*/ 747 h 3835"/>
              <a:gd name="T98" fmla="*/ 767 w 3859"/>
              <a:gd name="T99" fmla="*/ 378 h 3835"/>
              <a:gd name="T100" fmla="*/ 851 w 3859"/>
              <a:gd name="T101" fmla="*/ 388 h 3835"/>
              <a:gd name="T102" fmla="*/ 1506 w 3859"/>
              <a:gd name="T103" fmla="*/ 542 h 3835"/>
              <a:gd name="T104" fmla="*/ 1627 w 3859"/>
              <a:gd name="T105" fmla="*/ 23 h 38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859" h="3835">
                <a:moveTo>
                  <a:pt x="1930" y="1118"/>
                </a:moveTo>
                <a:lnTo>
                  <a:pt x="1853" y="1122"/>
                </a:lnTo>
                <a:lnTo>
                  <a:pt x="1777" y="1132"/>
                </a:lnTo>
                <a:lnTo>
                  <a:pt x="1704" y="1150"/>
                </a:lnTo>
                <a:lnTo>
                  <a:pt x="1634" y="1174"/>
                </a:lnTo>
                <a:lnTo>
                  <a:pt x="1566" y="1204"/>
                </a:lnTo>
                <a:lnTo>
                  <a:pt x="1503" y="1241"/>
                </a:lnTo>
                <a:lnTo>
                  <a:pt x="1443" y="1281"/>
                </a:lnTo>
                <a:lnTo>
                  <a:pt x="1387" y="1328"/>
                </a:lnTo>
                <a:lnTo>
                  <a:pt x="1335" y="1379"/>
                </a:lnTo>
                <a:lnTo>
                  <a:pt x="1289" y="1434"/>
                </a:lnTo>
                <a:lnTo>
                  <a:pt x="1248" y="1494"/>
                </a:lnTo>
                <a:lnTo>
                  <a:pt x="1212" y="1557"/>
                </a:lnTo>
                <a:lnTo>
                  <a:pt x="1181" y="1624"/>
                </a:lnTo>
                <a:lnTo>
                  <a:pt x="1157" y="1694"/>
                </a:lnTo>
                <a:lnTo>
                  <a:pt x="1139" y="1766"/>
                </a:lnTo>
                <a:lnTo>
                  <a:pt x="1128" y="1841"/>
                </a:lnTo>
                <a:lnTo>
                  <a:pt x="1125" y="1918"/>
                </a:lnTo>
                <a:lnTo>
                  <a:pt x="1128" y="1995"/>
                </a:lnTo>
                <a:lnTo>
                  <a:pt x="1139" y="2070"/>
                </a:lnTo>
                <a:lnTo>
                  <a:pt x="1157" y="2143"/>
                </a:lnTo>
                <a:lnTo>
                  <a:pt x="1181" y="2213"/>
                </a:lnTo>
                <a:lnTo>
                  <a:pt x="1212" y="2279"/>
                </a:lnTo>
                <a:lnTo>
                  <a:pt x="1248" y="2343"/>
                </a:lnTo>
                <a:lnTo>
                  <a:pt x="1289" y="2403"/>
                </a:lnTo>
                <a:lnTo>
                  <a:pt x="1335" y="2458"/>
                </a:lnTo>
                <a:lnTo>
                  <a:pt x="1387" y="2508"/>
                </a:lnTo>
                <a:lnTo>
                  <a:pt x="1443" y="2555"/>
                </a:lnTo>
                <a:lnTo>
                  <a:pt x="1503" y="2596"/>
                </a:lnTo>
                <a:lnTo>
                  <a:pt x="1566" y="2632"/>
                </a:lnTo>
                <a:lnTo>
                  <a:pt x="1634" y="2662"/>
                </a:lnTo>
                <a:lnTo>
                  <a:pt x="1704" y="2686"/>
                </a:lnTo>
                <a:lnTo>
                  <a:pt x="1777" y="2704"/>
                </a:lnTo>
                <a:lnTo>
                  <a:pt x="1853" y="2715"/>
                </a:lnTo>
                <a:lnTo>
                  <a:pt x="1930" y="2719"/>
                </a:lnTo>
                <a:lnTo>
                  <a:pt x="2008" y="2715"/>
                </a:lnTo>
                <a:lnTo>
                  <a:pt x="2083" y="2704"/>
                </a:lnTo>
                <a:lnTo>
                  <a:pt x="2156" y="2686"/>
                </a:lnTo>
                <a:lnTo>
                  <a:pt x="2227" y="2662"/>
                </a:lnTo>
                <a:lnTo>
                  <a:pt x="2293" y="2632"/>
                </a:lnTo>
                <a:lnTo>
                  <a:pt x="2357" y="2596"/>
                </a:lnTo>
                <a:lnTo>
                  <a:pt x="2416" y="2555"/>
                </a:lnTo>
                <a:lnTo>
                  <a:pt x="2473" y="2508"/>
                </a:lnTo>
                <a:lnTo>
                  <a:pt x="2524" y="2458"/>
                </a:lnTo>
                <a:lnTo>
                  <a:pt x="2571" y="2403"/>
                </a:lnTo>
                <a:lnTo>
                  <a:pt x="2612" y="2343"/>
                </a:lnTo>
                <a:lnTo>
                  <a:pt x="2649" y="2279"/>
                </a:lnTo>
                <a:lnTo>
                  <a:pt x="2679" y="2213"/>
                </a:lnTo>
                <a:lnTo>
                  <a:pt x="2703" y="2143"/>
                </a:lnTo>
                <a:lnTo>
                  <a:pt x="2720" y="2070"/>
                </a:lnTo>
                <a:lnTo>
                  <a:pt x="2731" y="1995"/>
                </a:lnTo>
                <a:lnTo>
                  <a:pt x="2734" y="1918"/>
                </a:lnTo>
                <a:lnTo>
                  <a:pt x="2731" y="1841"/>
                </a:lnTo>
                <a:lnTo>
                  <a:pt x="2720" y="1766"/>
                </a:lnTo>
                <a:lnTo>
                  <a:pt x="2703" y="1694"/>
                </a:lnTo>
                <a:lnTo>
                  <a:pt x="2679" y="1624"/>
                </a:lnTo>
                <a:lnTo>
                  <a:pt x="2649" y="1557"/>
                </a:lnTo>
                <a:lnTo>
                  <a:pt x="2612" y="1494"/>
                </a:lnTo>
                <a:lnTo>
                  <a:pt x="2571" y="1434"/>
                </a:lnTo>
                <a:lnTo>
                  <a:pt x="2524" y="1379"/>
                </a:lnTo>
                <a:lnTo>
                  <a:pt x="2473" y="1328"/>
                </a:lnTo>
                <a:lnTo>
                  <a:pt x="2418" y="1281"/>
                </a:lnTo>
                <a:lnTo>
                  <a:pt x="2357" y="1241"/>
                </a:lnTo>
                <a:lnTo>
                  <a:pt x="2293" y="1204"/>
                </a:lnTo>
                <a:lnTo>
                  <a:pt x="2227" y="1174"/>
                </a:lnTo>
                <a:lnTo>
                  <a:pt x="2156" y="1150"/>
                </a:lnTo>
                <a:lnTo>
                  <a:pt x="2083" y="1132"/>
                </a:lnTo>
                <a:lnTo>
                  <a:pt x="2008" y="1122"/>
                </a:lnTo>
                <a:lnTo>
                  <a:pt x="1930" y="1118"/>
                </a:lnTo>
                <a:close/>
                <a:moveTo>
                  <a:pt x="1687" y="0"/>
                </a:moveTo>
                <a:lnTo>
                  <a:pt x="2156" y="0"/>
                </a:lnTo>
                <a:lnTo>
                  <a:pt x="2178" y="4"/>
                </a:lnTo>
                <a:lnTo>
                  <a:pt x="2199" y="11"/>
                </a:lnTo>
                <a:lnTo>
                  <a:pt x="2218" y="23"/>
                </a:lnTo>
                <a:lnTo>
                  <a:pt x="2233" y="39"/>
                </a:lnTo>
                <a:lnTo>
                  <a:pt x="2245" y="58"/>
                </a:lnTo>
                <a:lnTo>
                  <a:pt x="2252" y="78"/>
                </a:lnTo>
                <a:lnTo>
                  <a:pt x="2338" y="539"/>
                </a:lnTo>
                <a:lnTo>
                  <a:pt x="2410" y="561"/>
                </a:lnTo>
                <a:lnTo>
                  <a:pt x="2480" y="588"/>
                </a:lnTo>
                <a:lnTo>
                  <a:pt x="2548" y="618"/>
                </a:lnTo>
                <a:lnTo>
                  <a:pt x="2615" y="650"/>
                </a:lnTo>
                <a:lnTo>
                  <a:pt x="3009" y="384"/>
                </a:lnTo>
                <a:lnTo>
                  <a:pt x="3028" y="373"/>
                </a:lnTo>
                <a:lnTo>
                  <a:pt x="3050" y="368"/>
                </a:lnTo>
                <a:lnTo>
                  <a:pt x="3072" y="368"/>
                </a:lnTo>
                <a:lnTo>
                  <a:pt x="3094" y="373"/>
                </a:lnTo>
                <a:lnTo>
                  <a:pt x="3113" y="381"/>
                </a:lnTo>
                <a:lnTo>
                  <a:pt x="3131" y="394"/>
                </a:lnTo>
                <a:lnTo>
                  <a:pt x="3463" y="725"/>
                </a:lnTo>
                <a:lnTo>
                  <a:pt x="3476" y="742"/>
                </a:lnTo>
                <a:lnTo>
                  <a:pt x="3484" y="761"/>
                </a:lnTo>
                <a:lnTo>
                  <a:pt x="3489" y="783"/>
                </a:lnTo>
                <a:lnTo>
                  <a:pt x="3489" y="805"/>
                </a:lnTo>
                <a:lnTo>
                  <a:pt x="3484" y="826"/>
                </a:lnTo>
                <a:lnTo>
                  <a:pt x="3475" y="845"/>
                </a:lnTo>
                <a:lnTo>
                  <a:pt x="3205" y="1237"/>
                </a:lnTo>
                <a:lnTo>
                  <a:pt x="3249" y="1322"/>
                </a:lnTo>
                <a:lnTo>
                  <a:pt x="3285" y="1412"/>
                </a:lnTo>
                <a:lnTo>
                  <a:pt x="3316" y="1504"/>
                </a:lnTo>
                <a:lnTo>
                  <a:pt x="3782" y="1590"/>
                </a:lnTo>
                <a:lnTo>
                  <a:pt x="3802" y="1597"/>
                </a:lnTo>
                <a:lnTo>
                  <a:pt x="3821" y="1609"/>
                </a:lnTo>
                <a:lnTo>
                  <a:pt x="3836" y="1624"/>
                </a:lnTo>
                <a:lnTo>
                  <a:pt x="3848" y="1643"/>
                </a:lnTo>
                <a:lnTo>
                  <a:pt x="3857" y="1664"/>
                </a:lnTo>
                <a:lnTo>
                  <a:pt x="3859" y="1684"/>
                </a:lnTo>
                <a:lnTo>
                  <a:pt x="3859" y="2150"/>
                </a:lnTo>
                <a:lnTo>
                  <a:pt x="3857" y="2172"/>
                </a:lnTo>
                <a:lnTo>
                  <a:pt x="3848" y="2192"/>
                </a:lnTo>
                <a:lnTo>
                  <a:pt x="3836" y="2212"/>
                </a:lnTo>
                <a:lnTo>
                  <a:pt x="3821" y="2226"/>
                </a:lnTo>
                <a:lnTo>
                  <a:pt x="3802" y="2238"/>
                </a:lnTo>
                <a:lnTo>
                  <a:pt x="3782" y="2244"/>
                </a:lnTo>
                <a:lnTo>
                  <a:pt x="3316" y="2332"/>
                </a:lnTo>
                <a:lnTo>
                  <a:pt x="3285" y="2426"/>
                </a:lnTo>
                <a:lnTo>
                  <a:pt x="3247" y="2517"/>
                </a:lnTo>
                <a:lnTo>
                  <a:pt x="3204" y="2605"/>
                </a:lnTo>
                <a:lnTo>
                  <a:pt x="3470" y="2992"/>
                </a:lnTo>
                <a:lnTo>
                  <a:pt x="3480" y="3011"/>
                </a:lnTo>
                <a:lnTo>
                  <a:pt x="3484" y="3031"/>
                </a:lnTo>
                <a:lnTo>
                  <a:pt x="3484" y="3054"/>
                </a:lnTo>
                <a:lnTo>
                  <a:pt x="3481" y="3074"/>
                </a:lnTo>
                <a:lnTo>
                  <a:pt x="3471" y="3095"/>
                </a:lnTo>
                <a:lnTo>
                  <a:pt x="3458" y="3112"/>
                </a:lnTo>
                <a:lnTo>
                  <a:pt x="3126" y="3442"/>
                </a:lnTo>
                <a:lnTo>
                  <a:pt x="3109" y="3455"/>
                </a:lnTo>
                <a:lnTo>
                  <a:pt x="3089" y="3464"/>
                </a:lnTo>
                <a:lnTo>
                  <a:pt x="3067" y="3469"/>
                </a:lnTo>
                <a:lnTo>
                  <a:pt x="3045" y="3467"/>
                </a:lnTo>
                <a:lnTo>
                  <a:pt x="3024" y="3463"/>
                </a:lnTo>
                <a:lnTo>
                  <a:pt x="3004" y="3453"/>
                </a:lnTo>
                <a:lnTo>
                  <a:pt x="2612" y="3187"/>
                </a:lnTo>
                <a:lnTo>
                  <a:pt x="2524" y="3230"/>
                </a:lnTo>
                <a:lnTo>
                  <a:pt x="2433" y="3267"/>
                </a:lnTo>
                <a:lnTo>
                  <a:pt x="2339" y="3298"/>
                </a:lnTo>
                <a:lnTo>
                  <a:pt x="2252" y="3758"/>
                </a:lnTo>
                <a:lnTo>
                  <a:pt x="2245" y="3779"/>
                </a:lnTo>
                <a:lnTo>
                  <a:pt x="2233" y="3797"/>
                </a:lnTo>
                <a:lnTo>
                  <a:pt x="2218" y="3812"/>
                </a:lnTo>
                <a:lnTo>
                  <a:pt x="2199" y="3826"/>
                </a:lnTo>
                <a:lnTo>
                  <a:pt x="2178" y="3833"/>
                </a:lnTo>
                <a:lnTo>
                  <a:pt x="2156" y="3835"/>
                </a:lnTo>
                <a:lnTo>
                  <a:pt x="1688" y="3835"/>
                </a:lnTo>
                <a:lnTo>
                  <a:pt x="1666" y="3833"/>
                </a:lnTo>
                <a:lnTo>
                  <a:pt x="1646" y="3826"/>
                </a:lnTo>
                <a:lnTo>
                  <a:pt x="1627" y="3812"/>
                </a:lnTo>
                <a:lnTo>
                  <a:pt x="1612" y="3797"/>
                </a:lnTo>
                <a:lnTo>
                  <a:pt x="1600" y="3779"/>
                </a:lnTo>
                <a:lnTo>
                  <a:pt x="1593" y="3758"/>
                </a:lnTo>
                <a:lnTo>
                  <a:pt x="1506" y="3293"/>
                </a:lnTo>
                <a:lnTo>
                  <a:pt x="1415" y="3263"/>
                </a:lnTo>
                <a:lnTo>
                  <a:pt x="1327" y="3227"/>
                </a:lnTo>
                <a:lnTo>
                  <a:pt x="1242" y="3185"/>
                </a:lnTo>
                <a:lnTo>
                  <a:pt x="856" y="3447"/>
                </a:lnTo>
                <a:lnTo>
                  <a:pt x="837" y="3458"/>
                </a:lnTo>
                <a:lnTo>
                  <a:pt x="815" y="3463"/>
                </a:lnTo>
                <a:lnTo>
                  <a:pt x="793" y="3463"/>
                </a:lnTo>
                <a:lnTo>
                  <a:pt x="771" y="3458"/>
                </a:lnTo>
                <a:lnTo>
                  <a:pt x="751" y="3449"/>
                </a:lnTo>
                <a:lnTo>
                  <a:pt x="734" y="3436"/>
                </a:lnTo>
                <a:lnTo>
                  <a:pt x="401" y="3107"/>
                </a:lnTo>
                <a:lnTo>
                  <a:pt x="388" y="3089"/>
                </a:lnTo>
                <a:lnTo>
                  <a:pt x="380" y="3070"/>
                </a:lnTo>
                <a:lnTo>
                  <a:pt x="375" y="3048"/>
                </a:lnTo>
                <a:lnTo>
                  <a:pt x="376" y="3025"/>
                </a:lnTo>
                <a:lnTo>
                  <a:pt x="381" y="3005"/>
                </a:lnTo>
                <a:lnTo>
                  <a:pt x="390" y="2986"/>
                </a:lnTo>
                <a:lnTo>
                  <a:pt x="655" y="2601"/>
                </a:lnTo>
                <a:lnTo>
                  <a:pt x="612" y="2514"/>
                </a:lnTo>
                <a:lnTo>
                  <a:pt x="574" y="2424"/>
                </a:lnTo>
                <a:lnTo>
                  <a:pt x="543" y="2332"/>
                </a:lnTo>
                <a:lnTo>
                  <a:pt x="78" y="2244"/>
                </a:lnTo>
                <a:lnTo>
                  <a:pt x="58" y="2238"/>
                </a:lnTo>
                <a:lnTo>
                  <a:pt x="38" y="2226"/>
                </a:lnTo>
                <a:lnTo>
                  <a:pt x="23" y="2212"/>
                </a:lnTo>
                <a:lnTo>
                  <a:pt x="11" y="2192"/>
                </a:lnTo>
                <a:lnTo>
                  <a:pt x="3" y="2172"/>
                </a:lnTo>
                <a:lnTo>
                  <a:pt x="0" y="2150"/>
                </a:lnTo>
                <a:lnTo>
                  <a:pt x="0" y="1684"/>
                </a:lnTo>
                <a:lnTo>
                  <a:pt x="3" y="1664"/>
                </a:lnTo>
                <a:lnTo>
                  <a:pt x="11" y="1643"/>
                </a:lnTo>
                <a:lnTo>
                  <a:pt x="23" y="1624"/>
                </a:lnTo>
                <a:lnTo>
                  <a:pt x="38" y="1609"/>
                </a:lnTo>
                <a:lnTo>
                  <a:pt x="58" y="1597"/>
                </a:lnTo>
                <a:lnTo>
                  <a:pt x="78" y="1590"/>
                </a:lnTo>
                <a:lnTo>
                  <a:pt x="543" y="1504"/>
                </a:lnTo>
                <a:lnTo>
                  <a:pt x="574" y="1414"/>
                </a:lnTo>
                <a:lnTo>
                  <a:pt x="611" y="1325"/>
                </a:lnTo>
                <a:lnTo>
                  <a:pt x="653" y="1239"/>
                </a:lnTo>
                <a:lnTo>
                  <a:pt x="386" y="851"/>
                </a:lnTo>
                <a:lnTo>
                  <a:pt x="376" y="832"/>
                </a:lnTo>
                <a:lnTo>
                  <a:pt x="370" y="810"/>
                </a:lnTo>
                <a:lnTo>
                  <a:pt x="370" y="789"/>
                </a:lnTo>
                <a:lnTo>
                  <a:pt x="375" y="767"/>
                </a:lnTo>
                <a:lnTo>
                  <a:pt x="383" y="747"/>
                </a:lnTo>
                <a:lnTo>
                  <a:pt x="397" y="730"/>
                </a:lnTo>
                <a:lnTo>
                  <a:pt x="729" y="400"/>
                </a:lnTo>
                <a:lnTo>
                  <a:pt x="746" y="387"/>
                </a:lnTo>
                <a:lnTo>
                  <a:pt x="767" y="378"/>
                </a:lnTo>
                <a:lnTo>
                  <a:pt x="787" y="374"/>
                </a:lnTo>
                <a:lnTo>
                  <a:pt x="810" y="374"/>
                </a:lnTo>
                <a:lnTo>
                  <a:pt x="832" y="379"/>
                </a:lnTo>
                <a:lnTo>
                  <a:pt x="851" y="388"/>
                </a:lnTo>
                <a:lnTo>
                  <a:pt x="1240" y="653"/>
                </a:lnTo>
                <a:lnTo>
                  <a:pt x="1325" y="611"/>
                </a:lnTo>
                <a:lnTo>
                  <a:pt x="1414" y="574"/>
                </a:lnTo>
                <a:lnTo>
                  <a:pt x="1506" y="542"/>
                </a:lnTo>
                <a:lnTo>
                  <a:pt x="1593" y="78"/>
                </a:lnTo>
                <a:lnTo>
                  <a:pt x="1600" y="58"/>
                </a:lnTo>
                <a:lnTo>
                  <a:pt x="1611" y="39"/>
                </a:lnTo>
                <a:lnTo>
                  <a:pt x="1627" y="23"/>
                </a:lnTo>
                <a:lnTo>
                  <a:pt x="1645" y="11"/>
                </a:lnTo>
                <a:lnTo>
                  <a:pt x="1665" y="4"/>
                </a:lnTo>
                <a:lnTo>
                  <a:pt x="1687" y="0"/>
                </a:lnTo>
                <a:close/>
              </a:path>
            </a:pathLst>
          </a:custGeom>
          <a:solidFill>
            <a:srgbClr val="56595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22" name="Группа 358"/>
          <p:cNvGrpSpPr>
            <a:grpSpLocks noChangeAspect="1"/>
          </p:cNvGrpSpPr>
          <p:nvPr userDrawn="1"/>
        </p:nvGrpSpPr>
        <p:grpSpPr>
          <a:xfrm>
            <a:off x="7275193" y="4502963"/>
            <a:ext cx="447978" cy="640080"/>
            <a:chOff x="5905500" y="3163888"/>
            <a:chExt cx="1828800" cy="2613025"/>
          </a:xfrm>
          <a:solidFill>
            <a:srgbClr val="56595E"/>
          </a:solidFill>
        </p:grpSpPr>
        <p:sp>
          <p:nvSpPr>
            <p:cNvPr id="23" name="Freeform 319"/>
            <p:cNvSpPr>
              <a:spLocks noEditPoints="1"/>
            </p:cNvSpPr>
            <p:nvPr/>
          </p:nvSpPr>
          <p:spPr bwMode="auto">
            <a:xfrm>
              <a:off x="6313488" y="3163888"/>
              <a:ext cx="1011238" cy="2411412"/>
            </a:xfrm>
            <a:custGeom>
              <a:avLst/>
              <a:gdLst>
                <a:gd name="T0" fmla="*/ 576 w 1273"/>
                <a:gd name="T1" fmla="*/ 371 h 3038"/>
                <a:gd name="T2" fmla="*/ 476 w 1273"/>
                <a:gd name="T3" fmla="*/ 529 h 3038"/>
                <a:gd name="T4" fmla="*/ 378 w 1273"/>
                <a:gd name="T5" fmla="*/ 737 h 3038"/>
                <a:gd name="T6" fmla="*/ 391 w 1273"/>
                <a:gd name="T7" fmla="*/ 915 h 3038"/>
                <a:gd name="T8" fmla="*/ 629 w 1273"/>
                <a:gd name="T9" fmla="*/ 932 h 3038"/>
                <a:gd name="T10" fmla="*/ 832 w 1273"/>
                <a:gd name="T11" fmla="*/ 920 h 3038"/>
                <a:gd name="T12" fmla="*/ 926 w 1273"/>
                <a:gd name="T13" fmla="*/ 815 h 3038"/>
                <a:gd name="T14" fmla="*/ 832 w 1273"/>
                <a:gd name="T15" fmla="*/ 591 h 3038"/>
                <a:gd name="T16" fmla="*/ 731 w 1273"/>
                <a:gd name="T17" fmla="*/ 417 h 3038"/>
                <a:gd name="T18" fmla="*/ 638 w 1273"/>
                <a:gd name="T19" fmla="*/ 291 h 3038"/>
                <a:gd name="T20" fmla="*/ 643 w 1273"/>
                <a:gd name="T21" fmla="*/ 6 h 3038"/>
                <a:gd name="T22" fmla="*/ 678 w 1273"/>
                <a:gd name="T23" fmla="*/ 36 h 3038"/>
                <a:gd name="T24" fmla="*/ 736 w 1273"/>
                <a:gd name="T25" fmla="*/ 93 h 3038"/>
                <a:gd name="T26" fmla="*/ 810 w 1273"/>
                <a:gd name="T27" fmla="*/ 180 h 3038"/>
                <a:gd name="T28" fmla="*/ 895 w 1273"/>
                <a:gd name="T29" fmla="*/ 296 h 3038"/>
                <a:gd name="T30" fmla="*/ 985 w 1273"/>
                <a:gd name="T31" fmla="*/ 444 h 3038"/>
                <a:gd name="T32" fmla="*/ 1072 w 1273"/>
                <a:gd name="T33" fmla="*/ 625 h 3038"/>
                <a:gd name="T34" fmla="*/ 1151 w 1273"/>
                <a:gd name="T35" fmla="*/ 839 h 3038"/>
                <a:gd name="T36" fmla="*/ 1215 w 1273"/>
                <a:gd name="T37" fmla="*/ 1088 h 3038"/>
                <a:gd name="T38" fmla="*/ 1258 w 1273"/>
                <a:gd name="T39" fmla="*/ 1374 h 3038"/>
                <a:gd name="T40" fmla="*/ 1273 w 1273"/>
                <a:gd name="T41" fmla="*/ 1698 h 3038"/>
                <a:gd name="T42" fmla="*/ 1258 w 1273"/>
                <a:gd name="T43" fmla="*/ 2026 h 3038"/>
                <a:gd name="T44" fmla="*/ 1214 w 1273"/>
                <a:gd name="T45" fmla="*/ 2314 h 3038"/>
                <a:gd name="T46" fmla="*/ 1146 w 1273"/>
                <a:gd name="T47" fmla="*/ 2556 h 3038"/>
                <a:gd name="T48" fmla="*/ 1054 w 1273"/>
                <a:gd name="T49" fmla="*/ 2754 h 3038"/>
                <a:gd name="T50" fmla="*/ 945 w 1273"/>
                <a:gd name="T51" fmla="*/ 2903 h 3038"/>
                <a:gd name="T52" fmla="*/ 821 w 1273"/>
                <a:gd name="T53" fmla="*/ 3001 h 3038"/>
                <a:gd name="T54" fmla="*/ 732 w 1273"/>
                <a:gd name="T55" fmla="*/ 2259 h 3038"/>
                <a:gd name="T56" fmla="*/ 710 w 1273"/>
                <a:gd name="T57" fmla="*/ 2201 h 3038"/>
                <a:gd name="T58" fmla="*/ 658 w 1273"/>
                <a:gd name="T59" fmla="*/ 2168 h 3038"/>
                <a:gd name="T60" fmla="*/ 595 w 1273"/>
                <a:gd name="T61" fmla="*/ 2175 h 3038"/>
                <a:gd name="T62" fmla="*/ 552 w 1273"/>
                <a:gd name="T63" fmla="*/ 2218 h 3038"/>
                <a:gd name="T64" fmla="*/ 541 w 1273"/>
                <a:gd name="T65" fmla="*/ 3038 h 3038"/>
                <a:gd name="T66" fmla="*/ 410 w 1273"/>
                <a:gd name="T67" fmla="*/ 2975 h 3038"/>
                <a:gd name="T68" fmla="*/ 289 w 1273"/>
                <a:gd name="T69" fmla="*/ 2859 h 3038"/>
                <a:gd name="T70" fmla="*/ 186 w 1273"/>
                <a:gd name="T71" fmla="*/ 2693 h 3038"/>
                <a:gd name="T72" fmla="*/ 103 w 1273"/>
                <a:gd name="T73" fmla="*/ 2480 h 3038"/>
                <a:gd name="T74" fmla="*/ 42 w 1273"/>
                <a:gd name="T75" fmla="*/ 2223 h 3038"/>
                <a:gd name="T76" fmla="*/ 7 w 1273"/>
                <a:gd name="T77" fmla="*/ 1922 h 3038"/>
                <a:gd name="T78" fmla="*/ 2 w 1273"/>
                <a:gd name="T79" fmla="*/ 1587 h 3038"/>
                <a:gd name="T80" fmla="*/ 28 w 1273"/>
                <a:gd name="T81" fmla="*/ 1279 h 3038"/>
                <a:gd name="T82" fmla="*/ 78 w 1273"/>
                <a:gd name="T83" fmla="*/ 1006 h 3038"/>
                <a:gd name="T84" fmla="*/ 148 w 1273"/>
                <a:gd name="T85" fmla="*/ 770 h 3038"/>
                <a:gd name="T86" fmla="*/ 229 w 1273"/>
                <a:gd name="T87" fmla="*/ 566 h 3038"/>
                <a:gd name="T88" fmla="*/ 318 w 1273"/>
                <a:gd name="T89" fmla="*/ 396 h 3038"/>
                <a:gd name="T90" fmla="*/ 406 w 1273"/>
                <a:gd name="T91" fmla="*/ 258 h 3038"/>
                <a:gd name="T92" fmla="*/ 489 w 1273"/>
                <a:gd name="T93" fmla="*/ 151 h 3038"/>
                <a:gd name="T94" fmla="*/ 559 w 1273"/>
                <a:gd name="T95" fmla="*/ 73 h 3038"/>
                <a:gd name="T96" fmla="*/ 609 w 1273"/>
                <a:gd name="T97" fmla="*/ 24 h 3038"/>
                <a:gd name="T98" fmla="*/ 635 w 1273"/>
                <a:gd name="T99" fmla="*/ 1 h 3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73" h="3038">
                  <a:moveTo>
                    <a:pt x="638" y="291"/>
                  </a:moveTo>
                  <a:lnTo>
                    <a:pt x="608" y="328"/>
                  </a:lnTo>
                  <a:lnTo>
                    <a:pt x="576" y="371"/>
                  </a:lnTo>
                  <a:lnTo>
                    <a:pt x="543" y="419"/>
                  </a:lnTo>
                  <a:lnTo>
                    <a:pt x="510" y="471"/>
                  </a:lnTo>
                  <a:lnTo>
                    <a:pt x="476" y="529"/>
                  </a:lnTo>
                  <a:lnTo>
                    <a:pt x="444" y="594"/>
                  </a:lnTo>
                  <a:lnTo>
                    <a:pt x="411" y="662"/>
                  </a:lnTo>
                  <a:lnTo>
                    <a:pt x="378" y="737"/>
                  </a:lnTo>
                  <a:lnTo>
                    <a:pt x="348" y="818"/>
                  </a:lnTo>
                  <a:lnTo>
                    <a:pt x="319" y="904"/>
                  </a:lnTo>
                  <a:lnTo>
                    <a:pt x="391" y="915"/>
                  </a:lnTo>
                  <a:lnTo>
                    <a:pt x="468" y="925"/>
                  </a:lnTo>
                  <a:lnTo>
                    <a:pt x="547" y="930"/>
                  </a:lnTo>
                  <a:lnTo>
                    <a:pt x="629" y="932"/>
                  </a:lnTo>
                  <a:lnTo>
                    <a:pt x="698" y="931"/>
                  </a:lnTo>
                  <a:lnTo>
                    <a:pt x="766" y="927"/>
                  </a:lnTo>
                  <a:lnTo>
                    <a:pt x="832" y="920"/>
                  </a:lnTo>
                  <a:lnTo>
                    <a:pt x="894" y="912"/>
                  </a:lnTo>
                  <a:lnTo>
                    <a:pt x="955" y="901"/>
                  </a:lnTo>
                  <a:lnTo>
                    <a:pt x="926" y="815"/>
                  </a:lnTo>
                  <a:lnTo>
                    <a:pt x="896" y="735"/>
                  </a:lnTo>
                  <a:lnTo>
                    <a:pt x="865" y="660"/>
                  </a:lnTo>
                  <a:lnTo>
                    <a:pt x="832" y="591"/>
                  </a:lnTo>
                  <a:lnTo>
                    <a:pt x="798" y="527"/>
                  </a:lnTo>
                  <a:lnTo>
                    <a:pt x="765" y="470"/>
                  </a:lnTo>
                  <a:lnTo>
                    <a:pt x="731" y="417"/>
                  </a:lnTo>
                  <a:lnTo>
                    <a:pt x="699" y="370"/>
                  </a:lnTo>
                  <a:lnTo>
                    <a:pt x="667" y="328"/>
                  </a:lnTo>
                  <a:lnTo>
                    <a:pt x="638" y="291"/>
                  </a:lnTo>
                  <a:close/>
                  <a:moveTo>
                    <a:pt x="636" y="0"/>
                  </a:moveTo>
                  <a:lnTo>
                    <a:pt x="638" y="1"/>
                  </a:lnTo>
                  <a:lnTo>
                    <a:pt x="643" y="6"/>
                  </a:lnTo>
                  <a:lnTo>
                    <a:pt x="652" y="12"/>
                  </a:lnTo>
                  <a:lnTo>
                    <a:pt x="664" y="23"/>
                  </a:lnTo>
                  <a:lnTo>
                    <a:pt x="678" y="36"/>
                  </a:lnTo>
                  <a:lnTo>
                    <a:pt x="695" y="52"/>
                  </a:lnTo>
                  <a:lnTo>
                    <a:pt x="714" y="72"/>
                  </a:lnTo>
                  <a:lnTo>
                    <a:pt x="736" y="93"/>
                  </a:lnTo>
                  <a:lnTo>
                    <a:pt x="760" y="119"/>
                  </a:lnTo>
                  <a:lnTo>
                    <a:pt x="784" y="148"/>
                  </a:lnTo>
                  <a:lnTo>
                    <a:pt x="810" y="180"/>
                  </a:lnTo>
                  <a:lnTo>
                    <a:pt x="838" y="215"/>
                  </a:lnTo>
                  <a:lnTo>
                    <a:pt x="867" y="254"/>
                  </a:lnTo>
                  <a:lnTo>
                    <a:pt x="895" y="296"/>
                  </a:lnTo>
                  <a:lnTo>
                    <a:pt x="925" y="342"/>
                  </a:lnTo>
                  <a:lnTo>
                    <a:pt x="955" y="391"/>
                  </a:lnTo>
                  <a:lnTo>
                    <a:pt x="985" y="444"/>
                  </a:lnTo>
                  <a:lnTo>
                    <a:pt x="1014" y="501"/>
                  </a:lnTo>
                  <a:lnTo>
                    <a:pt x="1044" y="560"/>
                  </a:lnTo>
                  <a:lnTo>
                    <a:pt x="1072" y="625"/>
                  </a:lnTo>
                  <a:lnTo>
                    <a:pt x="1099" y="692"/>
                  </a:lnTo>
                  <a:lnTo>
                    <a:pt x="1125" y="764"/>
                  </a:lnTo>
                  <a:lnTo>
                    <a:pt x="1151" y="839"/>
                  </a:lnTo>
                  <a:lnTo>
                    <a:pt x="1173" y="917"/>
                  </a:lnTo>
                  <a:lnTo>
                    <a:pt x="1195" y="1001"/>
                  </a:lnTo>
                  <a:lnTo>
                    <a:pt x="1215" y="1088"/>
                  </a:lnTo>
                  <a:lnTo>
                    <a:pt x="1231" y="1179"/>
                  </a:lnTo>
                  <a:lnTo>
                    <a:pt x="1246" y="1275"/>
                  </a:lnTo>
                  <a:lnTo>
                    <a:pt x="1258" y="1374"/>
                  </a:lnTo>
                  <a:lnTo>
                    <a:pt x="1266" y="1478"/>
                  </a:lnTo>
                  <a:lnTo>
                    <a:pt x="1271" y="1586"/>
                  </a:lnTo>
                  <a:lnTo>
                    <a:pt x="1273" y="1698"/>
                  </a:lnTo>
                  <a:lnTo>
                    <a:pt x="1271" y="1812"/>
                  </a:lnTo>
                  <a:lnTo>
                    <a:pt x="1266" y="1922"/>
                  </a:lnTo>
                  <a:lnTo>
                    <a:pt x="1258" y="2026"/>
                  </a:lnTo>
                  <a:lnTo>
                    <a:pt x="1247" y="2126"/>
                  </a:lnTo>
                  <a:lnTo>
                    <a:pt x="1231" y="2223"/>
                  </a:lnTo>
                  <a:lnTo>
                    <a:pt x="1214" y="2314"/>
                  </a:lnTo>
                  <a:lnTo>
                    <a:pt x="1194" y="2400"/>
                  </a:lnTo>
                  <a:lnTo>
                    <a:pt x="1170" y="2480"/>
                  </a:lnTo>
                  <a:lnTo>
                    <a:pt x="1146" y="2556"/>
                  </a:lnTo>
                  <a:lnTo>
                    <a:pt x="1117" y="2628"/>
                  </a:lnTo>
                  <a:lnTo>
                    <a:pt x="1087" y="2693"/>
                  </a:lnTo>
                  <a:lnTo>
                    <a:pt x="1054" y="2754"/>
                  </a:lnTo>
                  <a:lnTo>
                    <a:pt x="1020" y="2809"/>
                  </a:lnTo>
                  <a:lnTo>
                    <a:pt x="984" y="2859"/>
                  </a:lnTo>
                  <a:lnTo>
                    <a:pt x="945" y="2903"/>
                  </a:lnTo>
                  <a:lnTo>
                    <a:pt x="906" y="2942"/>
                  </a:lnTo>
                  <a:lnTo>
                    <a:pt x="864" y="2975"/>
                  </a:lnTo>
                  <a:lnTo>
                    <a:pt x="821" y="3001"/>
                  </a:lnTo>
                  <a:lnTo>
                    <a:pt x="777" y="3023"/>
                  </a:lnTo>
                  <a:lnTo>
                    <a:pt x="732" y="3038"/>
                  </a:lnTo>
                  <a:lnTo>
                    <a:pt x="732" y="2259"/>
                  </a:lnTo>
                  <a:lnTo>
                    <a:pt x="729" y="2238"/>
                  </a:lnTo>
                  <a:lnTo>
                    <a:pt x="721" y="2218"/>
                  </a:lnTo>
                  <a:lnTo>
                    <a:pt x="710" y="2201"/>
                  </a:lnTo>
                  <a:lnTo>
                    <a:pt x="696" y="2186"/>
                  </a:lnTo>
                  <a:lnTo>
                    <a:pt x="678" y="2175"/>
                  </a:lnTo>
                  <a:lnTo>
                    <a:pt x="658" y="2168"/>
                  </a:lnTo>
                  <a:lnTo>
                    <a:pt x="636" y="2165"/>
                  </a:lnTo>
                  <a:lnTo>
                    <a:pt x="614" y="2168"/>
                  </a:lnTo>
                  <a:lnTo>
                    <a:pt x="595" y="2175"/>
                  </a:lnTo>
                  <a:lnTo>
                    <a:pt x="577" y="2186"/>
                  </a:lnTo>
                  <a:lnTo>
                    <a:pt x="563" y="2201"/>
                  </a:lnTo>
                  <a:lnTo>
                    <a:pt x="552" y="2218"/>
                  </a:lnTo>
                  <a:lnTo>
                    <a:pt x="544" y="2238"/>
                  </a:lnTo>
                  <a:lnTo>
                    <a:pt x="541" y="2259"/>
                  </a:lnTo>
                  <a:lnTo>
                    <a:pt x="541" y="3038"/>
                  </a:lnTo>
                  <a:lnTo>
                    <a:pt x="496" y="3023"/>
                  </a:lnTo>
                  <a:lnTo>
                    <a:pt x="452" y="3001"/>
                  </a:lnTo>
                  <a:lnTo>
                    <a:pt x="410" y="2975"/>
                  </a:lnTo>
                  <a:lnTo>
                    <a:pt x="367" y="2942"/>
                  </a:lnTo>
                  <a:lnTo>
                    <a:pt x="328" y="2903"/>
                  </a:lnTo>
                  <a:lnTo>
                    <a:pt x="289" y="2859"/>
                  </a:lnTo>
                  <a:lnTo>
                    <a:pt x="253" y="2809"/>
                  </a:lnTo>
                  <a:lnTo>
                    <a:pt x="219" y="2754"/>
                  </a:lnTo>
                  <a:lnTo>
                    <a:pt x="186" y="2693"/>
                  </a:lnTo>
                  <a:lnTo>
                    <a:pt x="156" y="2628"/>
                  </a:lnTo>
                  <a:lnTo>
                    <a:pt x="127" y="2556"/>
                  </a:lnTo>
                  <a:lnTo>
                    <a:pt x="103" y="2480"/>
                  </a:lnTo>
                  <a:lnTo>
                    <a:pt x="79" y="2400"/>
                  </a:lnTo>
                  <a:lnTo>
                    <a:pt x="59" y="2314"/>
                  </a:lnTo>
                  <a:lnTo>
                    <a:pt x="42" y="2223"/>
                  </a:lnTo>
                  <a:lnTo>
                    <a:pt x="27" y="2126"/>
                  </a:lnTo>
                  <a:lnTo>
                    <a:pt x="15" y="2026"/>
                  </a:lnTo>
                  <a:lnTo>
                    <a:pt x="7" y="1922"/>
                  </a:lnTo>
                  <a:lnTo>
                    <a:pt x="2" y="1812"/>
                  </a:lnTo>
                  <a:lnTo>
                    <a:pt x="0" y="1698"/>
                  </a:lnTo>
                  <a:lnTo>
                    <a:pt x="2" y="1587"/>
                  </a:lnTo>
                  <a:lnTo>
                    <a:pt x="7" y="1480"/>
                  </a:lnTo>
                  <a:lnTo>
                    <a:pt x="15" y="1377"/>
                  </a:lnTo>
                  <a:lnTo>
                    <a:pt x="28" y="1279"/>
                  </a:lnTo>
                  <a:lnTo>
                    <a:pt x="42" y="1184"/>
                  </a:lnTo>
                  <a:lnTo>
                    <a:pt x="58" y="1093"/>
                  </a:lnTo>
                  <a:lnTo>
                    <a:pt x="78" y="1006"/>
                  </a:lnTo>
                  <a:lnTo>
                    <a:pt x="100" y="924"/>
                  </a:lnTo>
                  <a:lnTo>
                    <a:pt x="122" y="845"/>
                  </a:lnTo>
                  <a:lnTo>
                    <a:pt x="148" y="770"/>
                  </a:lnTo>
                  <a:lnTo>
                    <a:pt x="174" y="698"/>
                  </a:lnTo>
                  <a:lnTo>
                    <a:pt x="202" y="631"/>
                  </a:lnTo>
                  <a:lnTo>
                    <a:pt x="229" y="566"/>
                  </a:lnTo>
                  <a:lnTo>
                    <a:pt x="259" y="507"/>
                  </a:lnTo>
                  <a:lnTo>
                    <a:pt x="288" y="450"/>
                  </a:lnTo>
                  <a:lnTo>
                    <a:pt x="318" y="396"/>
                  </a:lnTo>
                  <a:lnTo>
                    <a:pt x="348" y="347"/>
                  </a:lnTo>
                  <a:lnTo>
                    <a:pt x="378" y="301"/>
                  </a:lnTo>
                  <a:lnTo>
                    <a:pt x="406" y="258"/>
                  </a:lnTo>
                  <a:lnTo>
                    <a:pt x="435" y="219"/>
                  </a:lnTo>
                  <a:lnTo>
                    <a:pt x="462" y="183"/>
                  </a:lnTo>
                  <a:lnTo>
                    <a:pt x="489" y="151"/>
                  </a:lnTo>
                  <a:lnTo>
                    <a:pt x="514" y="122"/>
                  </a:lnTo>
                  <a:lnTo>
                    <a:pt x="537" y="95"/>
                  </a:lnTo>
                  <a:lnTo>
                    <a:pt x="559" y="73"/>
                  </a:lnTo>
                  <a:lnTo>
                    <a:pt x="577" y="53"/>
                  </a:lnTo>
                  <a:lnTo>
                    <a:pt x="595" y="37"/>
                  </a:lnTo>
                  <a:lnTo>
                    <a:pt x="609" y="24"/>
                  </a:lnTo>
                  <a:lnTo>
                    <a:pt x="621" y="13"/>
                  </a:lnTo>
                  <a:lnTo>
                    <a:pt x="629" y="6"/>
                  </a:lnTo>
                  <a:lnTo>
                    <a:pt x="635" y="1"/>
                  </a:lnTo>
                  <a:lnTo>
                    <a:pt x="6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4" name="Freeform 320"/>
            <p:cNvSpPr>
              <a:spLocks/>
            </p:cNvSpPr>
            <p:nvPr/>
          </p:nvSpPr>
          <p:spPr bwMode="auto">
            <a:xfrm>
              <a:off x="5905500" y="4935538"/>
              <a:ext cx="493713" cy="841375"/>
            </a:xfrm>
            <a:custGeom>
              <a:avLst/>
              <a:gdLst>
                <a:gd name="T0" fmla="*/ 344 w 623"/>
                <a:gd name="T1" fmla="*/ 0 h 1059"/>
                <a:gd name="T2" fmla="*/ 421 w 623"/>
                <a:gd name="T3" fmla="*/ 0 h 1059"/>
                <a:gd name="T4" fmla="*/ 438 w 623"/>
                <a:gd name="T5" fmla="*/ 88 h 1059"/>
                <a:gd name="T6" fmla="*/ 457 w 623"/>
                <a:gd name="T7" fmla="*/ 173 h 1059"/>
                <a:gd name="T8" fmla="*/ 479 w 623"/>
                <a:gd name="T9" fmla="*/ 255 h 1059"/>
                <a:gd name="T10" fmla="*/ 502 w 623"/>
                <a:gd name="T11" fmla="*/ 331 h 1059"/>
                <a:gd name="T12" fmla="*/ 529 w 623"/>
                <a:gd name="T13" fmla="*/ 405 h 1059"/>
                <a:gd name="T14" fmla="*/ 558 w 623"/>
                <a:gd name="T15" fmla="*/ 475 h 1059"/>
                <a:gd name="T16" fmla="*/ 590 w 623"/>
                <a:gd name="T17" fmla="*/ 540 h 1059"/>
                <a:gd name="T18" fmla="*/ 623 w 623"/>
                <a:gd name="T19" fmla="*/ 601 h 1059"/>
                <a:gd name="T20" fmla="*/ 0 w 623"/>
                <a:gd name="T21" fmla="*/ 1059 h 1059"/>
                <a:gd name="T22" fmla="*/ 0 w 623"/>
                <a:gd name="T23" fmla="*/ 291 h 1059"/>
                <a:gd name="T24" fmla="*/ 3 w 623"/>
                <a:gd name="T25" fmla="*/ 252 h 1059"/>
                <a:gd name="T26" fmla="*/ 12 w 623"/>
                <a:gd name="T27" fmla="*/ 214 h 1059"/>
                <a:gd name="T28" fmla="*/ 27 w 623"/>
                <a:gd name="T29" fmla="*/ 178 h 1059"/>
                <a:gd name="T30" fmla="*/ 46 w 623"/>
                <a:gd name="T31" fmla="*/ 144 h 1059"/>
                <a:gd name="T32" fmla="*/ 71 w 623"/>
                <a:gd name="T33" fmla="*/ 113 h 1059"/>
                <a:gd name="T34" fmla="*/ 101 w 623"/>
                <a:gd name="T35" fmla="*/ 85 h 1059"/>
                <a:gd name="T36" fmla="*/ 134 w 623"/>
                <a:gd name="T37" fmla="*/ 60 h 1059"/>
                <a:gd name="T38" fmla="*/ 170 w 623"/>
                <a:gd name="T39" fmla="*/ 40 h 1059"/>
                <a:gd name="T40" fmla="*/ 210 w 623"/>
                <a:gd name="T41" fmla="*/ 22 h 1059"/>
                <a:gd name="T42" fmla="*/ 252 w 623"/>
                <a:gd name="T43" fmla="*/ 10 h 1059"/>
                <a:gd name="T44" fmla="*/ 298 w 623"/>
                <a:gd name="T45" fmla="*/ 2 h 1059"/>
                <a:gd name="T46" fmla="*/ 344 w 623"/>
                <a:gd name="T47" fmla="*/ 0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23" h="1059">
                  <a:moveTo>
                    <a:pt x="344" y="0"/>
                  </a:moveTo>
                  <a:lnTo>
                    <a:pt x="421" y="0"/>
                  </a:lnTo>
                  <a:lnTo>
                    <a:pt x="438" y="88"/>
                  </a:lnTo>
                  <a:lnTo>
                    <a:pt x="457" y="173"/>
                  </a:lnTo>
                  <a:lnTo>
                    <a:pt x="479" y="255"/>
                  </a:lnTo>
                  <a:lnTo>
                    <a:pt x="502" y="331"/>
                  </a:lnTo>
                  <a:lnTo>
                    <a:pt x="529" y="405"/>
                  </a:lnTo>
                  <a:lnTo>
                    <a:pt x="558" y="475"/>
                  </a:lnTo>
                  <a:lnTo>
                    <a:pt x="590" y="540"/>
                  </a:lnTo>
                  <a:lnTo>
                    <a:pt x="623" y="601"/>
                  </a:lnTo>
                  <a:lnTo>
                    <a:pt x="0" y="1059"/>
                  </a:lnTo>
                  <a:lnTo>
                    <a:pt x="0" y="291"/>
                  </a:lnTo>
                  <a:lnTo>
                    <a:pt x="3" y="252"/>
                  </a:lnTo>
                  <a:lnTo>
                    <a:pt x="12" y="214"/>
                  </a:lnTo>
                  <a:lnTo>
                    <a:pt x="27" y="178"/>
                  </a:lnTo>
                  <a:lnTo>
                    <a:pt x="46" y="144"/>
                  </a:lnTo>
                  <a:lnTo>
                    <a:pt x="71" y="113"/>
                  </a:lnTo>
                  <a:lnTo>
                    <a:pt x="101" y="85"/>
                  </a:lnTo>
                  <a:lnTo>
                    <a:pt x="134" y="60"/>
                  </a:lnTo>
                  <a:lnTo>
                    <a:pt x="170" y="40"/>
                  </a:lnTo>
                  <a:lnTo>
                    <a:pt x="210" y="22"/>
                  </a:lnTo>
                  <a:lnTo>
                    <a:pt x="252" y="10"/>
                  </a:lnTo>
                  <a:lnTo>
                    <a:pt x="298" y="2"/>
                  </a:lnTo>
                  <a:lnTo>
                    <a:pt x="3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5" name="Freeform 321"/>
            <p:cNvSpPr>
              <a:spLocks/>
            </p:cNvSpPr>
            <p:nvPr/>
          </p:nvSpPr>
          <p:spPr bwMode="auto">
            <a:xfrm>
              <a:off x="7239000" y="4935538"/>
              <a:ext cx="495300" cy="841375"/>
            </a:xfrm>
            <a:custGeom>
              <a:avLst/>
              <a:gdLst>
                <a:gd name="T0" fmla="*/ 202 w 623"/>
                <a:gd name="T1" fmla="*/ 0 h 1059"/>
                <a:gd name="T2" fmla="*/ 279 w 623"/>
                <a:gd name="T3" fmla="*/ 0 h 1059"/>
                <a:gd name="T4" fmla="*/ 326 w 623"/>
                <a:gd name="T5" fmla="*/ 2 h 1059"/>
                <a:gd name="T6" fmla="*/ 371 w 623"/>
                <a:gd name="T7" fmla="*/ 10 h 1059"/>
                <a:gd name="T8" fmla="*/ 413 w 623"/>
                <a:gd name="T9" fmla="*/ 22 h 1059"/>
                <a:gd name="T10" fmla="*/ 453 w 623"/>
                <a:gd name="T11" fmla="*/ 40 h 1059"/>
                <a:gd name="T12" fmla="*/ 489 w 623"/>
                <a:gd name="T13" fmla="*/ 60 h 1059"/>
                <a:gd name="T14" fmla="*/ 522 w 623"/>
                <a:gd name="T15" fmla="*/ 85 h 1059"/>
                <a:gd name="T16" fmla="*/ 551 w 623"/>
                <a:gd name="T17" fmla="*/ 113 h 1059"/>
                <a:gd name="T18" fmla="*/ 576 w 623"/>
                <a:gd name="T19" fmla="*/ 144 h 1059"/>
                <a:gd name="T20" fmla="*/ 596 w 623"/>
                <a:gd name="T21" fmla="*/ 178 h 1059"/>
                <a:gd name="T22" fmla="*/ 611 w 623"/>
                <a:gd name="T23" fmla="*/ 214 h 1059"/>
                <a:gd name="T24" fmla="*/ 620 w 623"/>
                <a:gd name="T25" fmla="*/ 252 h 1059"/>
                <a:gd name="T26" fmla="*/ 623 w 623"/>
                <a:gd name="T27" fmla="*/ 291 h 1059"/>
                <a:gd name="T28" fmla="*/ 623 w 623"/>
                <a:gd name="T29" fmla="*/ 1059 h 1059"/>
                <a:gd name="T30" fmla="*/ 0 w 623"/>
                <a:gd name="T31" fmla="*/ 601 h 1059"/>
                <a:gd name="T32" fmla="*/ 33 w 623"/>
                <a:gd name="T33" fmla="*/ 540 h 1059"/>
                <a:gd name="T34" fmla="*/ 65 w 623"/>
                <a:gd name="T35" fmla="*/ 475 h 1059"/>
                <a:gd name="T36" fmla="*/ 94 w 623"/>
                <a:gd name="T37" fmla="*/ 405 h 1059"/>
                <a:gd name="T38" fmla="*/ 121 w 623"/>
                <a:gd name="T39" fmla="*/ 331 h 1059"/>
                <a:gd name="T40" fmla="*/ 144 w 623"/>
                <a:gd name="T41" fmla="*/ 255 h 1059"/>
                <a:gd name="T42" fmla="*/ 166 w 623"/>
                <a:gd name="T43" fmla="*/ 173 h 1059"/>
                <a:gd name="T44" fmla="*/ 186 w 623"/>
                <a:gd name="T45" fmla="*/ 88 h 1059"/>
                <a:gd name="T46" fmla="*/ 202 w 623"/>
                <a:gd name="T47" fmla="*/ 0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23" h="1059">
                  <a:moveTo>
                    <a:pt x="202" y="0"/>
                  </a:moveTo>
                  <a:lnTo>
                    <a:pt x="279" y="0"/>
                  </a:lnTo>
                  <a:lnTo>
                    <a:pt x="326" y="2"/>
                  </a:lnTo>
                  <a:lnTo>
                    <a:pt x="371" y="10"/>
                  </a:lnTo>
                  <a:lnTo>
                    <a:pt x="413" y="22"/>
                  </a:lnTo>
                  <a:lnTo>
                    <a:pt x="453" y="40"/>
                  </a:lnTo>
                  <a:lnTo>
                    <a:pt x="489" y="60"/>
                  </a:lnTo>
                  <a:lnTo>
                    <a:pt x="522" y="85"/>
                  </a:lnTo>
                  <a:lnTo>
                    <a:pt x="551" y="113"/>
                  </a:lnTo>
                  <a:lnTo>
                    <a:pt x="576" y="144"/>
                  </a:lnTo>
                  <a:lnTo>
                    <a:pt x="596" y="178"/>
                  </a:lnTo>
                  <a:lnTo>
                    <a:pt x="611" y="214"/>
                  </a:lnTo>
                  <a:lnTo>
                    <a:pt x="620" y="252"/>
                  </a:lnTo>
                  <a:lnTo>
                    <a:pt x="623" y="291"/>
                  </a:lnTo>
                  <a:lnTo>
                    <a:pt x="623" y="1059"/>
                  </a:lnTo>
                  <a:lnTo>
                    <a:pt x="0" y="601"/>
                  </a:lnTo>
                  <a:lnTo>
                    <a:pt x="33" y="540"/>
                  </a:lnTo>
                  <a:lnTo>
                    <a:pt x="65" y="475"/>
                  </a:lnTo>
                  <a:lnTo>
                    <a:pt x="94" y="405"/>
                  </a:lnTo>
                  <a:lnTo>
                    <a:pt x="121" y="331"/>
                  </a:lnTo>
                  <a:lnTo>
                    <a:pt x="144" y="255"/>
                  </a:lnTo>
                  <a:lnTo>
                    <a:pt x="166" y="173"/>
                  </a:lnTo>
                  <a:lnTo>
                    <a:pt x="186" y="88"/>
                  </a:lnTo>
                  <a:lnTo>
                    <a:pt x="2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26" name="Freeform 332"/>
          <p:cNvSpPr>
            <a:spLocks noChangeAspect="1"/>
          </p:cNvSpPr>
          <p:nvPr userDrawn="1"/>
        </p:nvSpPr>
        <p:spPr bwMode="auto">
          <a:xfrm>
            <a:off x="5119614" y="2837517"/>
            <a:ext cx="401005" cy="391849"/>
          </a:xfrm>
          <a:custGeom>
            <a:avLst/>
            <a:gdLst>
              <a:gd name="T0" fmla="*/ 3972 w 4600"/>
              <a:gd name="T1" fmla="*/ 16 h 4494"/>
              <a:gd name="T2" fmla="*/ 4188 w 4600"/>
              <a:gd name="T3" fmla="*/ 95 h 4494"/>
              <a:gd name="T4" fmla="*/ 4370 w 4600"/>
              <a:gd name="T5" fmla="*/ 229 h 4494"/>
              <a:gd name="T6" fmla="*/ 4506 w 4600"/>
              <a:gd name="T7" fmla="*/ 410 h 4494"/>
              <a:gd name="T8" fmla="*/ 4585 w 4600"/>
              <a:gd name="T9" fmla="*/ 626 h 4494"/>
              <a:gd name="T10" fmla="*/ 4596 w 4600"/>
              <a:gd name="T11" fmla="*/ 864 h 4494"/>
              <a:gd name="T12" fmla="*/ 4539 w 4600"/>
              <a:gd name="T13" fmla="*/ 1087 h 4494"/>
              <a:gd name="T14" fmla="*/ 4421 w 4600"/>
              <a:gd name="T15" fmla="*/ 1280 h 4494"/>
              <a:gd name="T16" fmla="*/ 4254 w 4600"/>
              <a:gd name="T17" fmla="*/ 1431 h 4494"/>
              <a:gd name="T18" fmla="*/ 4048 w 4600"/>
              <a:gd name="T19" fmla="*/ 1529 h 4494"/>
              <a:gd name="T20" fmla="*/ 3813 w 4600"/>
              <a:gd name="T21" fmla="*/ 1565 h 4494"/>
              <a:gd name="T22" fmla="*/ 3571 w 4600"/>
              <a:gd name="T23" fmla="*/ 1528 h 4494"/>
              <a:gd name="T24" fmla="*/ 3359 w 4600"/>
              <a:gd name="T25" fmla="*/ 1421 h 4494"/>
              <a:gd name="T26" fmla="*/ 1567 w 4600"/>
              <a:gd name="T27" fmla="*/ 2125 h 4494"/>
              <a:gd name="T28" fmla="*/ 1572 w 4600"/>
              <a:gd name="T29" fmla="*/ 2299 h 4494"/>
              <a:gd name="T30" fmla="*/ 3300 w 4600"/>
              <a:gd name="T31" fmla="*/ 3119 h 4494"/>
              <a:gd name="T32" fmla="*/ 3497 w 4600"/>
              <a:gd name="T33" fmla="*/ 2995 h 4494"/>
              <a:gd name="T34" fmla="*/ 3730 w 4600"/>
              <a:gd name="T35" fmla="*/ 2934 h 4494"/>
              <a:gd name="T36" fmla="*/ 3972 w 4600"/>
              <a:gd name="T37" fmla="*/ 2945 h 4494"/>
              <a:gd name="T38" fmla="*/ 4188 w 4600"/>
              <a:gd name="T39" fmla="*/ 3023 h 4494"/>
              <a:gd name="T40" fmla="*/ 4370 w 4600"/>
              <a:gd name="T41" fmla="*/ 3158 h 4494"/>
              <a:gd name="T42" fmla="*/ 4506 w 4600"/>
              <a:gd name="T43" fmla="*/ 3338 h 4494"/>
              <a:gd name="T44" fmla="*/ 4585 w 4600"/>
              <a:gd name="T45" fmla="*/ 3554 h 4494"/>
              <a:gd name="T46" fmla="*/ 4596 w 4600"/>
              <a:gd name="T47" fmla="*/ 3792 h 4494"/>
              <a:gd name="T48" fmla="*/ 4539 w 4600"/>
              <a:gd name="T49" fmla="*/ 4016 h 4494"/>
              <a:gd name="T50" fmla="*/ 4421 w 4600"/>
              <a:gd name="T51" fmla="*/ 4208 h 4494"/>
              <a:gd name="T52" fmla="*/ 4254 w 4600"/>
              <a:gd name="T53" fmla="*/ 4361 h 4494"/>
              <a:gd name="T54" fmla="*/ 4048 w 4600"/>
              <a:gd name="T55" fmla="*/ 4459 h 4494"/>
              <a:gd name="T56" fmla="*/ 3813 w 4600"/>
              <a:gd name="T57" fmla="*/ 4494 h 4494"/>
              <a:gd name="T58" fmla="*/ 3579 w 4600"/>
              <a:gd name="T59" fmla="*/ 4459 h 4494"/>
              <a:gd name="T60" fmla="*/ 3373 w 4600"/>
              <a:gd name="T61" fmla="*/ 4361 h 4494"/>
              <a:gd name="T62" fmla="*/ 3205 w 4600"/>
              <a:gd name="T63" fmla="*/ 4208 h 4494"/>
              <a:gd name="T64" fmla="*/ 3088 w 4600"/>
              <a:gd name="T65" fmla="*/ 4016 h 4494"/>
              <a:gd name="T66" fmla="*/ 3029 w 4600"/>
              <a:gd name="T67" fmla="*/ 3792 h 4494"/>
              <a:gd name="T68" fmla="*/ 3035 w 4600"/>
              <a:gd name="T69" fmla="*/ 3594 h 4494"/>
              <a:gd name="T70" fmla="*/ 1240 w 4600"/>
              <a:gd name="T71" fmla="*/ 2880 h 4494"/>
              <a:gd name="T72" fmla="*/ 1029 w 4600"/>
              <a:gd name="T73" fmla="*/ 2985 h 4494"/>
              <a:gd name="T74" fmla="*/ 787 w 4600"/>
              <a:gd name="T75" fmla="*/ 3022 h 4494"/>
              <a:gd name="T76" fmla="*/ 554 w 4600"/>
              <a:gd name="T77" fmla="*/ 2988 h 4494"/>
              <a:gd name="T78" fmla="*/ 348 w 4600"/>
              <a:gd name="T79" fmla="*/ 2888 h 4494"/>
              <a:gd name="T80" fmla="*/ 180 w 4600"/>
              <a:gd name="T81" fmla="*/ 2737 h 4494"/>
              <a:gd name="T82" fmla="*/ 61 w 4600"/>
              <a:gd name="T83" fmla="*/ 2545 h 4494"/>
              <a:gd name="T84" fmla="*/ 4 w 4600"/>
              <a:gd name="T85" fmla="*/ 2320 h 4494"/>
              <a:gd name="T86" fmla="*/ 15 w 4600"/>
              <a:gd name="T87" fmla="*/ 2083 h 4494"/>
              <a:gd name="T88" fmla="*/ 96 w 4600"/>
              <a:gd name="T89" fmla="*/ 1867 h 4494"/>
              <a:gd name="T90" fmla="*/ 230 w 4600"/>
              <a:gd name="T91" fmla="*/ 1687 h 4494"/>
              <a:gd name="T92" fmla="*/ 412 w 4600"/>
              <a:gd name="T93" fmla="*/ 1552 h 4494"/>
              <a:gd name="T94" fmla="*/ 628 w 4600"/>
              <a:gd name="T95" fmla="*/ 1474 h 4494"/>
              <a:gd name="T96" fmla="*/ 872 w 4600"/>
              <a:gd name="T97" fmla="*/ 1463 h 4494"/>
              <a:gd name="T98" fmla="*/ 1105 w 4600"/>
              <a:gd name="T99" fmla="*/ 1524 h 4494"/>
              <a:gd name="T100" fmla="*/ 1303 w 4600"/>
              <a:gd name="T101" fmla="*/ 1649 h 4494"/>
              <a:gd name="T102" fmla="*/ 3028 w 4600"/>
              <a:gd name="T103" fmla="*/ 841 h 4494"/>
              <a:gd name="T104" fmla="*/ 3042 w 4600"/>
              <a:gd name="T105" fmla="*/ 626 h 4494"/>
              <a:gd name="T106" fmla="*/ 3121 w 4600"/>
              <a:gd name="T107" fmla="*/ 410 h 4494"/>
              <a:gd name="T108" fmla="*/ 3255 w 4600"/>
              <a:gd name="T109" fmla="*/ 229 h 4494"/>
              <a:gd name="T110" fmla="*/ 3437 w 4600"/>
              <a:gd name="T111" fmla="*/ 95 h 4494"/>
              <a:gd name="T112" fmla="*/ 3654 w 4600"/>
              <a:gd name="T113" fmla="*/ 16 h 44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600" h="4494">
                <a:moveTo>
                  <a:pt x="3813" y="0"/>
                </a:moveTo>
                <a:lnTo>
                  <a:pt x="3893" y="4"/>
                </a:lnTo>
                <a:lnTo>
                  <a:pt x="3972" y="16"/>
                </a:lnTo>
                <a:lnTo>
                  <a:pt x="4048" y="36"/>
                </a:lnTo>
                <a:lnTo>
                  <a:pt x="4119" y="63"/>
                </a:lnTo>
                <a:lnTo>
                  <a:pt x="4188" y="95"/>
                </a:lnTo>
                <a:lnTo>
                  <a:pt x="4254" y="134"/>
                </a:lnTo>
                <a:lnTo>
                  <a:pt x="4314" y="179"/>
                </a:lnTo>
                <a:lnTo>
                  <a:pt x="4370" y="229"/>
                </a:lnTo>
                <a:lnTo>
                  <a:pt x="4421" y="284"/>
                </a:lnTo>
                <a:lnTo>
                  <a:pt x="4466" y="346"/>
                </a:lnTo>
                <a:lnTo>
                  <a:pt x="4506" y="410"/>
                </a:lnTo>
                <a:lnTo>
                  <a:pt x="4539" y="478"/>
                </a:lnTo>
                <a:lnTo>
                  <a:pt x="4566" y="551"/>
                </a:lnTo>
                <a:lnTo>
                  <a:pt x="4585" y="626"/>
                </a:lnTo>
                <a:lnTo>
                  <a:pt x="4596" y="703"/>
                </a:lnTo>
                <a:lnTo>
                  <a:pt x="4600" y="782"/>
                </a:lnTo>
                <a:lnTo>
                  <a:pt x="4596" y="864"/>
                </a:lnTo>
                <a:lnTo>
                  <a:pt x="4585" y="940"/>
                </a:lnTo>
                <a:lnTo>
                  <a:pt x="4566" y="1016"/>
                </a:lnTo>
                <a:lnTo>
                  <a:pt x="4539" y="1087"/>
                </a:lnTo>
                <a:lnTo>
                  <a:pt x="4506" y="1155"/>
                </a:lnTo>
                <a:lnTo>
                  <a:pt x="4466" y="1221"/>
                </a:lnTo>
                <a:lnTo>
                  <a:pt x="4421" y="1280"/>
                </a:lnTo>
                <a:lnTo>
                  <a:pt x="4370" y="1336"/>
                </a:lnTo>
                <a:lnTo>
                  <a:pt x="4314" y="1387"/>
                </a:lnTo>
                <a:lnTo>
                  <a:pt x="4254" y="1431"/>
                </a:lnTo>
                <a:lnTo>
                  <a:pt x="4188" y="1471"/>
                </a:lnTo>
                <a:lnTo>
                  <a:pt x="4119" y="1504"/>
                </a:lnTo>
                <a:lnTo>
                  <a:pt x="4048" y="1529"/>
                </a:lnTo>
                <a:lnTo>
                  <a:pt x="3972" y="1549"/>
                </a:lnTo>
                <a:lnTo>
                  <a:pt x="3893" y="1561"/>
                </a:lnTo>
                <a:lnTo>
                  <a:pt x="3813" y="1565"/>
                </a:lnTo>
                <a:lnTo>
                  <a:pt x="3730" y="1561"/>
                </a:lnTo>
                <a:lnTo>
                  <a:pt x="3648" y="1548"/>
                </a:lnTo>
                <a:lnTo>
                  <a:pt x="3571" y="1528"/>
                </a:lnTo>
                <a:lnTo>
                  <a:pt x="3496" y="1499"/>
                </a:lnTo>
                <a:lnTo>
                  <a:pt x="3424" y="1464"/>
                </a:lnTo>
                <a:lnTo>
                  <a:pt x="3359" y="1421"/>
                </a:lnTo>
                <a:lnTo>
                  <a:pt x="3297" y="1373"/>
                </a:lnTo>
                <a:lnTo>
                  <a:pt x="3241" y="1319"/>
                </a:lnTo>
                <a:lnTo>
                  <a:pt x="1567" y="2125"/>
                </a:lnTo>
                <a:lnTo>
                  <a:pt x="1572" y="2182"/>
                </a:lnTo>
                <a:lnTo>
                  <a:pt x="1575" y="2241"/>
                </a:lnTo>
                <a:lnTo>
                  <a:pt x="1572" y="2299"/>
                </a:lnTo>
                <a:lnTo>
                  <a:pt x="1565" y="2357"/>
                </a:lnTo>
                <a:lnTo>
                  <a:pt x="3242" y="3173"/>
                </a:lnTo>
                <a:lnTo>
                  <a:pt x="3300" y="3119"/>
                </a:lnTo>
                <a:lnTo>
                  <a:pt x="3361" y="3072"/>
                </a:lnTo>
                <a:lnTo>
                  <a:pt x="3427" y="3029"/>
                </a:lnTo>
                <a:lnTo>
                  <a:pt x="3497" y="2995"/>
                </a:lnTo>
                <a:lnTo>
                  <a:pt x="3572" y="2966"/>
                </a:lnTo>
                <a:lnTo>
                  <a:pt x="3649" y="2946"/>
                </a:lnTo>
                <a:lnTo>
                  <a:pt x="3730" y="2934"/>
                </a:lnTo>
                <a:lnTo>
                  <a:pt x="3813" y="2929"/>
                </a:lnTo>
                <a:lnTo>
                  <a:pt x="3893" y="2932"/>
                </a:lnTo>
                <a:lnTo>
                  <a:pt x="3972" y="2945"/>
                </a:lnTo>
                <a:lnTo>
                  <a:pt x="4048" y="2963"/>
                </a:lnTo>
                <a:lnTo>
                  <a:pt x="4119" y="2991"/>
                </a:lnTo>
                <a:lnTo>
                  <a:pt x="4188" y="3023"/>
                </a:lnTo>
                <a:lnTo>
                  <a:pt x="4254" y="3063"/>
                </a:lnTo>
                <a:lnTo>
                  <a:pt x="4314" y="3107"/>
                </a:lnTo>
                <a:lnTo>
                  <a:pt x="4370" y="3158"/>
                </a:lnTo>
                <a:lnTo>
                  <a:pt x="4421" y="3214"/>
                </a:lnTo>
                <a:lnTo>
                  <a:pt x="4466" y="3274"/>
                </a:lnTo>
                <a:lnTo>
                  <a:pt x="4506" y="3338"/>
                </a:lnTo>
                <a:lnTo>
                  <a:pt x="4539" y="3406"/>
                </a:lnTo>
                <a:lnTo>
                  <a:pt x="4566" y="3479"/>
                </a:lnTo>
                <a:lnTo>
                  <a:pt x="4585" y="3554"/>
                </a:lnTo>
                <a:lnTo>
                  <a:pt x="4596" y="3631"/>
                </a:lnTo>
                <a:lnTo>
                  <a:pt x="4600" y="3710"/>
                </a:lnTo>
                <a:lnTo>
                  <a:pt x="4596" y="3792"/>
                </a:lnTo>
                <a:lnTo>
                  <a:pt x="4585" y="3868"/>
                </a:lnTo>
                <a:lnTo>
                  <a:pt x="4566" y="3944"/>
                </a:lnTo>
                <a:lnTo>
                  <a:pt x="4539" y="4016"/>
                </a:lnTo>
                <a:lnTo>
                  <a:pt x="4506" y="4085"/>
                </a:lnTo>
                <a:lnTo>
                  <a:pt x="4466" y="4149"/>
                </a:lnTo>
                <a:lnTo>
                  <a:pt x="4421" y="4208"/>
                </a:lnTo>
                <a:lnTo>
                  <a:pt x="4370" y="4264"/>
                </a:lnTo>
                <a:lnTo>
                  <a:pt x="4314" y="4315"/>
                </a:lnTo>
                <a:lnTo>
                  <a:pt x="4254" y="4361"/>
                </a:lnTo>
                <a:lnTo>
                  <a:pt x="4188" y="4399"/>
                </a:lnTo>
                <a:lnTo>
                  <a:pt x="4119" y="4432"/>
                </a:lnTo>
                <a:lnTo>
                  <a:pt x="4048" y="4459"/>
                </a:lnTo>
                <a:lnTo>
                  <a:pt x="3972" y="4477"/>
                </a:lnTo>
                <a:lnTo>
                  <a:pt x="3893" y="4490"/>
                </a:lnTo>
                <a:lnTo>
                  <a:pt x="3813" y="4494"/>
                </a:lnTo>
                <a:lnTo>
                  <a:pt x="3732" y="4490"/>
                </a:lnTo>
                <a:lnTo>
                  <a:pt x="3654" y="4477"/>
                </a:lnTo>
                <a:lnTo>
                  <a:pt x="3579" y="4459"/>
                </a:lnTo>
                <a:lnTo>
                  <a:pt x="3506" y="4432"/>
                </a:lnTo>
                <a:lnTo>
                  <a:pt x="3437" y="4399"/>
                </a:lnTo>
                <a:lnTo>
                  <a:pt x="3373" y="4361"/>
                </a:lnTo>
                <a:lnTo>
                  <a:pt x="3311" y="4315"/>
                </a:lnTo>
                <a:lnTo>
                  <a:pt x="3255" y="4264"/>
                </a:lnTo>
                <a:lnTo>
                  <a:pt x="3205" y="4208"/>
                </a:lnTo>
                <a:lnTo>
                  <a:pt x="3159" y="4149"/>
                </a:lnTo>
                <a:lnTo>
                  <a:pt x="3121" y="4085"/>
                </a:lnTo>
                <a:lnTo>
                  <a:pt x="3088" y="4016"/>
                </a:lnTo>
                <a:lnTo>
                  <a:pt x="3061" y="3944"/>
                </a:lnTo>
                <a:lnTo>
                  <a:pt x="3042" y="3868"/>
                </a:lnTo>
                <a:lnTo>
                  <a:pt x="3029" y="3792"/>
                </a:lnTo>
                <a:lnTo>
                  <a:pt x="3025" y="3710"/>
                </a:lnTo>
                <a:lnTo>
                  <a:pt x="3028" y="3652"/>
                </a:lnTo>
                <a:lnTo>
                  <a:pt x="3035" y="3594"/>
                </a:lnTo>
                <a:lnTo>
                  <a:pt x="1357" y="2779"/>
                </a:lnTo>
                <a:lnTo>
                  <a:pt x="1302" y="2833"/>
                </a:lnTo>
                <a:lnTo>
                  <a:pt x="1240" y="2880"/>
                </a:lnTo>
                <a:lnTo>
                  <a:pt x="1174" y="2922"/>
                </a:lnTo>
                <a:lnTo>
                  <a:pt x="1103" y="2956"/>
                </a:lnTo>
                <a:lnTo>
                  <a:pt x="1029" y="2985"/>
                </a:lnTo>
                <a:lnTo>
                  <a:pt x="952" y="3005"/>
                </a:lnTo>
                <a:lnTo>
                  <a:pt x="870" y="3018"/>
                </a:lnTo>
                <a:lnTo>
                  <a:pt x="787" y="3022"/>
                </a:lnTo>
                <a:lnTo>
                  <a:pt x="707" y="3019"/>
                </a:lnTo>
                <a:lnTo>
                  <a:pt x="628" y="3006"/>
                </a:lnTo>
                <a:lnTo>
                  <a:pt x="554" y="2988"/>
                </a:lnTo>
                <a:lnTo>
                  <a:pt x="481" y="2961"/>
                </a:lnTo>
                <a:lnTo>
                  <a:pt x="412" y="2928"/>
                </a:lnTo>
                <a:lnTo>
                  <a:pt x="348" y="2888"/>
                </a:lnTo>
                <a:lnTo>
                  <a:pt x="286" y="2844"/>
                </a:lnTo>
                <a:lnTo>
                  <a:pt x="230" y="2793"/>
                </a:lnTo>
                <a:lnTo>
                  <a:pt x="180" y="2737"/>
                </a:lnTo>
                <a:lnTo>
                  <a:pt x="134" y="2678"/>
                </a:lnTo>
                <a:lnTo>
                  <a:pt x="96" y="2613"/>
                </a:lnTo>
                <a:lnTo>
                  <a:pt x="61" y="2545"/>
                </a:lnTo>
                <a:lnTo>
                  <a:pt x="35" y="2473"/>
                </a:lnTo>
                <a:lnTo>
                  <a:pt x="15" y="2397"/>
                </a:lnTo>
                <a:lnTo>
                  <a:pt x="4" y="2320"/>
                </a:lnTo>
                <a:lnTo>
                  <a:pt x="0" y="2241"/>
                </a:lnTo>
                <a:lnTo>
                  <a:pt x="4" y="2160"/>
                </a:lnTo>
                <a:lnTo>
                  <a:pt x="15" y="2083"/>
                </a:lnTo>
                <a:lnTo>
                  <a:pt x="35" y="2007"/>
                </a:lnTo>
                <a:lnTo>
                  <a:pt x="61" y="1935"/>
                </a:lnTo>
                <a:lnTo>
                  <a:pt x="96" y="1867"/>
                </a:lnTo>
                <a:lnTo>
                  <a:pt x="134" y="1803"/>
                </a:lnTo>
                <a:lnTo>
                  <a:pt x="180" y="1743"/>
                </a:lnTo>
                <a:lnTo>
                  <a:pt x="230" y="1687"/>
                </a:lnTo>
                <a:lnTo>
                  <a:pt x="286" y="1636"/>
                </a:lnTo>
                <a:lnTo>
                  <a:pt x="348" y="1591"/>
                </a:lnTo>
                <a:lnTo>
                  <a:pt x="412" y="1552"/>
                </a:lnTo>
                <a:lnTo>
                  <a:pt x="481" y="1519"/>
                </a:lnTo>
                <a:lnTo>
                  <a:pt x="554" y="1492"/>
                </a:lnTo>
                <a:lnTo>
                  <a:pt x="628" y="1474"/>
                </a:lnTo>
                <a:lnTo>
                  <a:pt x="707" y="1461"/>
                </a:lnTo>
                <a:lnTo>
                  <a:pt x="787" y="1457"/>
                </a:lnTo>
                <a:lnTo>
                  <a:pt x="872" y="1463"/>
                </a:lnTo>
                <a:lnTo>
                  <a:pt x="952" y="1475"/>
                </a:lnTo>
                <a:lnTo>
                  <a:pt x="1031" y="1495"/>
                </a:lnTo>
                <a:lnTo>
                  <a:pt x="1105" y="1524"/>
                </a:lnTo>
                <a:lnTo>
                  <a:pt x="1176" y="1559"/>
                </a:lnTo>
                <a:lnTo>
                  <a:pt x="1241" y="1602"/>
                </a:lnTo>
                <a:lnTo>
                  <a:pt x="1303" y="1649"/>
                </a:lnTo>
                <a:lnTo>
                  <a:pt x="1360" y="1703"/>
                </a:lnTo>
                <a:lnTo>
                  <a:pt x="3035" y="896"/>
                </a:lnTo>
                <a:lnTo>
                  <a:pt x="3028" y="841"/>
                </a:lnTo>
                <a:lnTo>
                  <a:pt x="3025" y="782"/>
                </a:lnTo>
                <a:lnTo>
                  <a:pt x="3029" y="703"/>
                </a:lnTo>
                <a:lnTo>
                  <a:pt x="3042" y="626"/>
                </a:lnTo>
                <a:lnTo>
                  <a:pt x="3061" y="551"/>
                </a:lnTo>
                <a:lnTo>
                  <a:pt x="3088" y="478"/>
                </a:lnTo>
                <a:lnTo>
                  <a:pt x="3121" y="410"/>
                </a:lnTo>
                <a:lnTo>
                  <a:pt x="3159" y="346"/>
                </a:lnTo>
                <a:lnTo>
                  <a:pt x="3205" y="284"/>
                </a:lnTo>
                <a:lnTo>
                  <a:pt x="3255" y="229"/>
                </a:lnTo>
                <a:lnTo>
                  <a:pt x="3311" y="179"/>
                </a:lnTo>
                <a:lnTo>
                  <a:pt x="3373" y="134"/>
                </a:lnTo>
                <a:lnTo>
                  <a:pt x="3437" y="95"/>
                </a:lnTo>
                <a:lnTo>
                  <a:pt x="3506" y="63"/>
                </a:lnTo>
                <a:lnTo>
                  <a:pt x="3579" y="36"/>
                </a:lnTo>
                <a:lnTo>
                  <a:pt x="3654" y="16"/>
                </a:lnTo>
                <a:lnTo>
                  <a:pt x="3732" y="4"/>
                </a:lnTo>
                <a:lnTo>
                  <a:pt x="3813" y="0"/>
                </a:lnTo>
                <a:close/>
              </a:path>
            </a:pathLst>
          </a:custGeom>
          <a:solidFill>
            <a:srgbClr val="56595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9" name="Picture 2"/>
          <p:cNvPicPr>
            <a:picLocks noChangeAspect="1" noChangeArrowheads="1"/>
          </p:cNvPicPr>
          <p:nvPr userDrawn="1"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57849" y="105514"/>
            <a:ext cx="1069067" cy="80777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投影片編號版面配置區 5"/>
          <p:cNvSpPr txBox="1">
            <a:spLocks/>
          </p:cNvSpPr>
          <p:nvPr userDrawn="1"/>
        </p:nvSpPr>
        <p:spPr>
          <a:xfrm>
            <a:off x="-887" y="6500836"/>
            <a:ext cx="219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b="1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www.interinfo.com.tw</a:t>
            </a:r>
            <a:endParaRPr lang="zh-TW" altLang="en-US" b="1" dirty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94682" y="1071503"/>
            <a:ext cx="1553750" cy="1291669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lang="zh-TW" altLang="en-US" sz="2000" b="1" kern="1200" cap="none" spc="0" dirty="0" smtClean="0">
                <a:ln w="10541" cmpd="sng">
                  <a:noFill/>
                  <a:prstDash val="solid"/>
                </a:ln>
                <a:solidFill>
                  <a:srgbClr val="00CCF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  <a:lvl2pPr marL="342900" indent="-342900" algn="l">
              <a:buFont typeface="Arial" panose="020B0604020202020204" pitchFamily="34" charset="0"/>
              <a:buChar char="•"/>
              <a:defRPr lang="zh-TW" altLang="en-US" sz="2000" b="1" kern="1200" cap="none" spc="0" dirty="0" smtClean="0">
                <a:ln w="10541" cmpd="sng">
                  <a:noFill/>
                  <a:prstDash val="solid"/>
                </a:ln>
                <a:solidFill>
                  <a:srgbClr val="00CCF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2pPr>
            <a:lvl3pPr marL="1200150" indent="-285750">
              <a:buFontTx/>
              <a:buBlip>
                <a:blip r:embed="rId5"/>
              </a:buBlip>
              <a:defRPr>
                <a:solidFill>
                  <a:srgbClr val="FF0000"/>
                </a:solidFill>
              </a:defRPr>
            </a:lvl3pPr>
          </a:lstStyle>
          <a:p>
            <a:pPr lvl="0"/>
            <a:r>
              <a:rPr lang="zh-TW" altLang="en-US" dirty="0"/>
              <a:t>主標文字</a:t>
            </a:r>
          </a:p>
          <a:p>
            <a:pPr lvl="1"/>
            <a:r>
              <a:rPr lang="zh-TW" altLang="en-US" dirty="0"/>
              <a:t>副標文字</a:t>
            </a:r>
          </a:p>
        </p:txBody>
      </p:sp>
      <p:sp>
        <p:nvSpPr>
          <p:cNvPr id="41" name="內容版面配置區 2"/>
          <p:cNvSpPr>
            <a:spLocks noGrp="1"/>
          </p:cNvSpPr>
          <p:nvPr>
            <p:ph idx="10" hasCustomPrompt="1"/>
          </p:nvPr>
        </p:nvSpPr>
        <p:spPr>
          <a:xfrm>
            <a:off x="2220538" y="926229"/>
            <a:ext cx="1553750" cy="1291669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lang="zh-TW" altLang="en-US" sz="2000" b="1" kern="1200" cap="none" spc="0" dirty="0" smtClean="0">
                <a:ln w="10541" cmpd="sng">
                  <a:noFill/>
                  <a:prstDash val="solid"/>
                </a:ln>
                <a:solidFill>
                  <a:srgbClr val="29A8F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  <a:lvl2pPr marL="342900" indent="-342900" algn="l">
              <a:buFont typeface="Arial" panose="020B0604020202020204" pitchFamily="34" charset="0"/>
              <a:buChar char="•"/>
              <a:defRPr lang="zh-TW" altLang="en-US" sz="2000" b="1" kern="1200" cap="none" spc="0" dirty="0" smtClean="0">
                <a:ln w="10541" cmpd="sng">
                  <a:noFill/>
                  <a:prstDash val="solid"/>
                </a:ln>
                <a:solidFill>
                  <a:srgbClr val="29A8F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2pPr>
            <a:lvl3pPr marL="1200150" indent="-285750">
              <a:buFontTx/>
              <a:buBlip>
                <a:blip r:embed="rId5"/>
              </a:buBlip>
              <a:defRPr>
                <a:solidFill>
                  <a:srgbClr val="FF0000"/>
                </a:solidFill>
              </a:defRPr>
            </a:lvl3pPr>
          </a:lstStyle>
          <a:p>
            <a:pPr lvl="0"/>
            <a:r>
              <a:rPr lang="zh-TW" altLang="en-US" dirty="0"/>
              <a:t>主標文字</a:t>
            </a:r>
          </a:p>
          <a:p>
            <a:pPr lvl="1"/>
            <a:r>
              <a:rPr lang="zh-TW" altLang="en-US" dirty="0"/>
              <a:t>副標文字</a:t>
            </a:r>
          </a:p>
        </p:txBody>
      </p:sp>
      <p:sp>
        <p:nvSpPr>
          <p:cNvPr id="42" name="內容版面配置區 2"/>
          <p:cNvSpPr>
            <a:spLocks noGrp="1"/>
          </p:cNvSpPr>
          <p:nvPr>
            <p:ph idx="11" hasCustomPrompt="1"/>
          </p:nvPr>
        </p:nvSpPr>
        <p:spPr>
          <a:xfrm>
            <a:off x="4590741" y="1239271"/>
            <a:ext cx="1553750" cy="1291669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lang="zh-TW" altLang="en-US" sz="2000" b="1" kern="1200" cap="none" spc="0" dirty="0" smtClean="0">
                <a:ln w="10541" cmpd="sng">
                  <a:noFill/>
                  <a:prstDash val="solid"/>
                </a:ln>
                <a:solidFill>
                  <a:srgbClr val="0099F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  <a:lvl2pPr marL="342900" indent="-342900" algn="l">
              <a:buFont typeface="Arial" panose="020B0604020202020204" pitchFamily="34" charset="0"/>
              <a:buChar char="•"/>
              <a:defRPr lang="zh-TW" altLang="en-US" sz="2000" b="1" kern="1200" cap="none" spc="0" dirty="0" smtClean="0">
                <a:ln w="10541" cmpd="sng">
                  <a:noFill/>
                  <a:prstDash val="solid"/>
                </a:ln>
                <a:solidFill>
                  <a:srgbClr val="0099F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2pPr>
            <a:lvl3pPr marL="1200150" indent="-285750">
              <a:buFontTx/>
              <a:buBlip>
                <a:blip r:embed="rId5"/>
              </a:buBlip>
              <a:defRPr>
                <a:solidFill>
                  <a:srgbClr val="FF0000"/>
                </a:solidFill>
              </a:defRPr>
            </a:lvl3pPr>
          </a:lstStyle>
          <a:p>
            <a:pPr lvl="0"/>
            <a:r>
              <a:rPr lang="zh-TW" altLang="en-US" dirty="0"/>
              <a:t>主標文字</a:t>
            </a:r>
          </a:p>
          <a:p>
            <a:pPr lvl="1"/>
            <a:r>
              <a:rPr lang="zh-TW" altLang="en-US" dirty="0"/>
              <a:t>副標文字</a:t>
            </a:r>
          </a:p>
        </p:txBody>
      </p:sp>
      <p:sp>
        <p:nvSpPr>
          <p:cNvPr id="43" name="內容版面配置區 2"/>
          <p:cNvSpPr>
            <a:spLocks noGrp="1"/>
          </p:cNvSpPr>
          <p:nvPr>
            <p:ph idx="12" hasCustomPrompt="1"/>
          </p:nvPr>
        </p:nvSpPr>
        <p:spPr>
          <a:xfrm>
            <a:off x="6741844" y="2761753"/>
            <a:ext cx="1553750" cy="1291669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lang="zh-TW" altLang="en-US" sz="2000" b="1" kern="1200" cap="none" spc="0" dirty="0" smtClean="0">
                <a:ln w="10541" cmpd="sng">
                  <a:noFill/>
                  <a:prstDash val="solid"/>
                </a:ln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  <a:lvl2pPr marL="342900" indent="-342900" algn="l">
              <a:buFont typeface="Arial" panose="020B0604020202020204" pitchFamily="34" charset="0"/>
              <a:buChar char="•"/>
              <a:defRPr lang="zh-TW" altLang="en-US" sz="2000" b="1" kern="1200" cap="none" spc="0" dirty="0" smtClean="0">
                <a:ln w="10541" cmpd="sng">
                  <a:noFill/>
                  <a:prstDash val="solid"/>
                </a:ln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2pPr>
            <a:lvl3pPr marL="1200150" indent="-285750">
              <a:buFontTx/>
              <a:buBlip>
                <a:blip r:embed="rId5"/>
              </a:buBlip>
              <a:defRPr>
                <a:solidFill>
                  <a:srgbClr val="FF0000"/>
                </a:solidFill>
              </a:defRPr>
            </a:lvl3pPr>
          </a:lstStyle>
          <a:p>
            <a:pPr lvl="0"/>
            <a:r>
              <a:rPr lang="zh-TW" altLang="en-US" dirty="0"/>
              <a:t>主標文字</a:t>
            </a:r>
          </a:p>
          <a:p>
            <a:pPr lvl="1"/>
            <a:r>
              <a:rPr lang="zh-TW" altLang="en-US" dirty="0"/>
              <a:t>副標文字</a:t>
            </a:r>
          </a:p>
        </p:txBody>
      </p:sp>
      <p:sp>
        <p:nvSpPr>
          <p:cNvPr id="44" name="內容版面配置區 2"/>
          <p:cNvSpPr>
            <a:spLocks noGrp="1"/>
          </p:cNvSpPr>
          <p:nvPr>
            <p:ph idx="13" hasCustomPrompt="1"/>
          </p:nvPr>
        </p:nvSpPr>
        <p:spPr>
          <a:xfrm>
            <a:off x="1363134" y="5350985"/>
            <a:ext cx="1553750" cy="1291669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lang="zh-TW" altLang="en-US" sz="2000" b="1" kern="1200" cap="none" spc="0" dirty="0" smtClean="0">
                <a:ln w="10541" cmpd="sng">
                  <a:noFill/>
                  <a:prstDash val="solid"/>
                </a:ln>
                <a:solidFill>
                  <a:srgbClr val="0066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  <a:lvl2pPr marL="342900" indent="-342900" algn="l">
              <a:buFont typeface="Arial" panose="020B0604020202020204" pitchFamily="34" charset="0"/>
              <a:buChar char="•"/>
              <a:defRPr lang="zh-TW" altLang="en-US" sz="2000" b="1" kern="1200" cap="none" spc="0" dirty="0" smtClean="0">
                <a:ln w="10541" cmpd="sng">
                  <a:noFill/>
                  <a:prstDash val="solid"/>
                </a:ln>
                <a:solidFill>
                  <a:srgbClr val="0066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2pPr>
            <a:lvl3pPr marL="1200150" indent="-285750">
              <a:buFontTx/>
              <a:buBlip>
                <a:blip r:embed="rId5"/>
              </a:buBlip>
              <a:defRPr>
                <a:solidFill>
                  <a:srgbClr val="FF0000"/>
                </a:solidFill>
              </a:defRPr>
            </a:lvl3pPr>
          </a:lstStyle>
          <a:p>
            <a:pPr lvl="0"/>
            <a:r>
              <a:rPr lang="zh-TW" altLang="en-US" dirty="0"/>
              <a:t>主標文字</a:t>
            </a:r>
          </a:p>
          <a:p>
            <a:pPr lvl="1"/>
            <a:r>
              <a:rPr lang="zh-TW" altLang="en-US" dirty="0"/>
              <a:t>副標文字</a:t>
            </a:r>
          </a:p>
        </p:txBody>
      </p:sp>
    </p:spTree>
    <p:extLst>
      <p:ext uri="{BB962C8B-B14F-4D97-AF65-F5344CB8AC3E}">
        <p14:creationId xmlns:p14="http://schemas.microsoft.com/office/powerpoint/2010/main" val="609867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0"/>
                            </p:stCondLst>
                            <p:childTnLst>
                              <p:par>
                                <p:cTn id="93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7" grpId="0" animBg="1"/>
      <p:bldP spid="21" grpId="0" animBg="1"/>
      <p:bldP spid="26" grpId="0" animBg="1"/>
      <p:bldP spid="30" grpId="0"/>
      <p:bldP spid="40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interinfo\Desktop\bg_img\bg2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29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03648" y="188640"/>
            <a:ext cx="7200800" cy="85010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215" y="908720"/>
            <a:ext cx="4606369" cy="6281936"/>
          </a:xfrm>
          <a:prstGeom prst="rect">
            <a:avLst/>
          </a:prstGeom>
        </p:spPr>
      </p:pic>
      <p:pic>
        <p:nvPicPr>
          <p:cNvPr id="4" name="Picture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08720"/>
            <a:ext cx="4606369" cy="6281936"/>
          </a:xfrm>
          <a:prstGeom prst="rect">
            <a:avLst/>
          </a:prstGeom>
        </p:spPr>
      </p:pic>
      <p:sp>
        <p:nvSpPr>
          <p:cNvPr id="5" name="TextBox 12"/>
          <p:cNvSpPr txBox="1"/>
          <p:nvPr userDrawn="1"/>
        </p:nvSpPr>
        <p:spPr>
          <a:xfrm>
            <a:off x="3419872" y="2348880"/>
            <a:ext cx="21413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prstClr val="white"/>
                </a:solidFill>
                <a:latin typeface="Candara" panose="020E0502030303020204" pitchFamily="34" charset="0"/>
                <a:cs typeface="Estrangelo Edessa" panose="03080600000000000000" pitchFamily="66" charset="0"/>
              </a:rPr>
              <a:t>VS</a:t>
            </a:r>
          </a:p>
        </p:txBody>
      </p:sp>
      <p:grpSp>
        <p:nvGrpSpPr>
          <p:cNvPr id="8" name="Group 23"/>
          <p:cNvGrpSpPr/>
          <p:nvPr userDrawn="1"/>
        </p:nvGrpSpPr>
        <p:grpSpPr>
          <a:xfrm>
            <a:off x="404200" y="4941168"/>
            <a:ext cx="1833853" cy="553998"/>
            <a:chOff x="9403087" y="1900551"/>
            <a:chExt cx="1833853" cy="553998"/>
          </a:xfrm>
        </p:grpSpPr>
        <p:sp>
          <p:nvSpPr>
            <p:cNvPr id="9" name="Freeform 16"/>
            <p:cNvSpPr>
              <a:spLocks noChangeAspect="1" noChangeArrowheads="1"/>
            </p:cNvSpPr>
            <p:nvPr/>
          </p:nvSpPr>
          <p:spPr bwMode="auto">
            <a:xfrm>
              <a:off x="9403087" y="1900551"/>
              <a:ext cx="256903" cy="365760"/>
            </a:xfrm>
            <a:custGeom>
              <a:avLst/>
              <a:gdLst>
                <a:gd name="T0" fmla="*/ 261 w 522"/>
                <a:gd name="T1" fmla="*/ 0 h 741"/>
                <a:gd name="T2" fmla="*/ 0 w 522"/>
                <a:gd name="T3" fmla="*/ 261 h 741"/>
                <a:gd name="T4" fmla="*/ 261 w 522"/>
                <a:gd name="T5" fmla="*/ 740 h 741"/>
                <a:gd name="T6" fmla="*/ 521 w 522"/>
                <a:gd name="T7" fmla="*/ 261 h 741"/>
                <a:gd name="T8" fmla="*/ 261 w 522"/>
                <a:gd name="T9" fmla="*/ 0 h 741"/>
                <a:gd name="T10" fmla="*/ 261 w 522"/>
                <a:gd name="T11" fmla="*/ 353 h 741"/>
                <a:gd name="T12" fmla="*/ 169 w 522"/>
                <a:gd name="T13" fmla="*/ 261 h 741"/>
                <a:gd name="T14" fmla="*/ 261 w 522"/>
                <a:gd name="T15" fmla="*/ 170 h 741"/>
                <a:gd name="T16" fmla="*/ 352 w 522"/>
                <a:gd name="T17" fmla="*/ 261 h 741"/>
                <a:gd name="T18" fmla="*/ 261 w 522"/>
                <a:gd name="T19" fmla="*/ 353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2" h="741">
                  <a:moveTo>
                    <a:pt x="261" y="0"/>
                  </a:moveTo>
                  <a:cubicBezTo>
                    <a:pt x="120" y="0"/>
                    <a:pt x="0" y="113"/>
                    <a:pt x="0" y="261"/>
                  </a:cubicBezTo>
                  <a:cubicBezTo>
                    <a:pt x="0" y="451"/>
                    <a:pt x="261" y="740"/>
                    <a:pt x="261" y="740"/>
                  </a:cubicBezTo>
                  <a:cubicBezTo>
                    <a:pt x="261" y="740"/>
                    <a:pt x="521" y="451"/>
                    <a:pt x="521" y="261"/>
                  </a:cubicBezTo>
                  <a:cubicBezTo>
                    <a:pt x="521" y="113"/>
                    <a:pt x="402" y="0"/>
                    <a:pt x="261" y="0"/>
                  </a:cubicBezTo>
                  <a:close/>
                  <a:moveTo>
                    <a:pt x="261" y="353"/>
                  </a:moveTo>
                  <a:cubicBezTo>
                    <a:pt x="211" y="353"/>
                    <a:pt x="169" y="314"/>
                    <a:pt x="169" y="261"/>
                  </a:cubicBezTo>
                  <a:cubicBezTo>
                    <a:pt x="169" y="208"/>
                    <a:pt x="211" y="170"/>
                    <a:pt x="261" y="170"/>
                  </a:cubicBezTo>
                  <a:cubicBezTo>
                    <a:pt x="310" y="170"/>
                    <a:pt x="352" y="208"/>
                    <a:pt x="352" y="261"/>
                  </a:cubicBezTo>
                  <a:cubicBezTo>
                    <a:pt x="352" y="314"/>
                    <a:pt x="310" y="353"/>
                    <a:pt x="261" y="353"/>
                  </a:cubicBezTo>
                  <a:close/>
                </a:path>
              </a:pathLst>
            </a:custGeom>
            <a:solidFill>
              <a:srgbClr val="00B0F0"/>
            </a:soli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" name="TextBox 25"/>
            <p:cNvSpPr txBox="1"/>
            <p:nvPr/>
          </p:nvSpPr>
          <p:spPr>
            <a:xfrm>
              <a:off x="9682460" y="1900551"/>
              <a:ext cx="155448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000" b="1" dirty="0">
                  <a:solidFill>
                    <a:srgbClr val="4C4F54"/>
                  </a:solidFill>
                  <a:latin typeface="Candara" panose="020E0502030303020204" pitchFamily="34" charset="0"/>
                </a:rPr>
                <a:t>標題</a:t>
              </a:r>
              <a:endParaRPr lang="en-US" sz="3000" b="1" dirty="0">
                <a:solidFill>
                  <a:srgbClr val="4C4F54"/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11" name="TextBox 28"/>
          <p:cNvSpPr txBox="1"/>
          <p:nvPr userDrawn="1"/>
        </p:nvSpPr>
        <p:spPr>
          <a:xfrm>
            <a:off x="395536" y="5445224"/>
            <a:ext cx="3897096" cy="1046440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lIns="0" tIns="0" rIns="0" bIns="0" rtlCol="0" anchor="t">
            <a:spAutoFit/>
          </a:bodyPr>
          <a:lstStyle/>
          <a:p>
            <a:pPr algn="l" defTabSz="1219170">
              <a:spcBef>
                <a:spcPct val="20000"/>
              </a:spcBef>
              <a:defRPr/>
            </a:pPr>
            <a:r>
              <a:rPr lang="zh-TW" altLang="en-US" sz="2000" b="1" dirty="0">
                <a:solidFill>
                  <a:srgbClr val="4C4F54"/>
                </a:solidFill>
                <a:latin typeface="Candara" panose="020E0502030303020204" pitchFamily="34" charset="0"/>
                <a:ea typeface="+mn-ea"/>
              </a:rPr>
              <a:t>編輯內文</a:t>
            </a:r>
            <a:endParaRPr lang="en-US" altLang="zh-TW" sz="2000" b="1" dirty="0">
              <a:solidFill>
                <a:srgbClr val="4C4F54"/>
              </a:solidFill>
              <a:latin typeface="Candara" panose="020E0502030303020204" pitchFamily="34" charset="0"/>
              <a:ea typeface="+mn-ea"/>
            </a:endParaRPr>
          </a:p>
          <a:p>
            <a:pPr algn="l" defTabSz="1219170">
              <a:spcBef>
                <a:spcPct val="20000"/>
              </a:spcBef>
              <a:defRPr/>
            </a:pPr>
            <a:endParaRPr lang="en-US" altLang="zh-TW" sz="2000" b="1" dirty="0">
              <a:solidFill>
                <a:srgbClr val="4C4F54"/>
              </a:solidFill>
              <a:latin typeface="Candara" panose="020E0502030303020204" pitchFamily="34" charset="0"/>
              <a:ea typeface="+mn-ea"/>
            </a:endParaRPr>
          </a:p>
          <a:p>
            <a:pPr algn="l" defTabSz="1219170">
              <a:spcBef>
                <a:spcPct val="20000"/>
              </a:spcBef>
              <a:defRPr/>
            </a:pPr>
            <a:endParaRPr lang="en-US" altLang="zh-TW" sz="2000" dirty="0">
              <a:solidFill>
                <a:srgbClr val="0070C0"/>
              </a:solidFill>
              <a:latin typeface="Candara" panose="020E0502030303020204" pitchFamily="34" charset="0"/>
              <a:ea typeface="+mn-ea"/>
            </a:endParaRPr>
          </a:p>
        </p:txBody>
      </p:sp>
      <p:grpSp>
        <p:nvGrpSpPr>
          <p:cNvPr id="12" name="Group 29"/>
          <p:cNvGrpSpPr/>
          <p:nvPr userDrawn="1"/>
        </p:nvGrpSpPr>
        <p:grpSpPr>
          <a:xfrm>
            <a:off x="5220072" y="5013176"/>
            <a:ext cx="1833853" cy="477054"/>
            <a:chOff x="9403087" y="1900551"/>
            <a:chExt cx="1833853" cy="477054"/>
          </a:xfrm>
        </p:grpSpPr>
        <p:sp>
          <p:nvSpPr>
            <p:cNvPr id="13" name="Freeform 16"/>
            <p:cNvSpPr>
              <a:spLocks noChangeAspect="1" noChangeArrowheads="1"/>
            </p:cNvSpPr>
            <p:nvPr/>
          </p:nvSpPr>
          <p:spPr bwMode="auto">
            <a:xfrm>
              <a:off x="9403087" y="1900551"/>
              <a:ext cx="256903" cy="365760"/>
            </a:xfrm>
            <a:custGeom>
              <a:avLst/>
              <a:gdLst>
                <a:gd name="T0" fmla="*/ 261 w 522"/>
                <a:gd name="T1" fmla="*/ 0 h 741"/>
                <a:gd name="T2" fmla="*/ 0 w 522"/>
                <a:gd name="T3" fmla="*/ 261 h 741"/>
                <a:gd name="T4" fmla="*/ 261 w 522"/>
                <a:gd name="T5" fmla="*/ 740 h 741"/>
                <a:gd name="T6" fmla="*/ 521 w 522"/>
                <a:gd name="T7" fmla="*/ 261 h 741"/>
                <a:gd name="T8" fmla="*/ 261 w 522"/>
                <a:gd name="T9" fmla="*/ 0 h 741"/>
                <a:gd name="T10" fmla="*/ 261 w 522"/>
                <a:gd name="T11" fmla="*/ 353 h 741"/>
                <a:gd name="T12" fmla="*/ 169 w 522"/>
                <a:gd name="T13" fmla="*/ 261 h 741"/>
                <a:gd name="T14" fmla="*/ 261 w 522"/>
                <a:gd name="T15" fmla="*/ 170 h 741"/>
                <a:gd name="T16" fmla="*/ 352 w 522"/>
                <a:gd name="T17" fmla="*/ 261 h 741"/>
                <a:gd name="T18" fmla="*/ 261 w 522"/>
                <a:gd name="T19" fmla="*/ 353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2" h="741">
                  <a:moveTo>
                    <a:pt x="261" y="0"/>
                  </a:moveTo>
                  <a:cubicBezTo>
                    <a:pt x="120" y="0"/>
                    <a:pt x="0" y="113"/>
                    <a:pt x="0" y="261"/>
                  </a:cubicBezTo>
                  <a:cubicBezTo>
                    <a:pt x="0" y="451"/>
                    <a:pt x="261" y="740"/>
                    <a:pt x="261" y="740"/>
                  </a:cubicBezTo>
                  <a:cubicBezTo>
                    <a:pt x="261" y="740"/>
                    <a:pt x="521" y="451"/>
                    <a:pt x="521" y="261"/>
                  </a:cubicBezTo>
                  <a:cubicBezTo>
                    <a:pt x="521" y="113"/>
                    <a:pt x="402" y="0"/>
                    <a:pt x="261" y="0"/>
                  </a:cubicBezTo>
                  <a:close/>
                  <a:moveTo>
                    <a:pt x="261" y="353"/>
                  </a:moveTo>
                  <a:cubicBezTo>
                    <a:pt x="211" y="353"/>
                    <a:pt x="169" y="314"/>
                    <a:pt x="169" y="261"/>
                  </a:cubicBezTo>
                  <a:cubicBezTo>
                    <a:pt x="169" y="208"/>
                    <a:pt x="211" y="170"/>
                    <a:pt x="261" y="170"/>
                  </a:cubicBezTo>
                  <a:cubicBezTo>
                    <a:pt x="310" y="170"/>
                    <a:pt x="352" y="208"/>
                    <a:pt x="352" y="261"/>
                  </a:cubicBezTo>
                  <a:cubicBezTo>
                    <a:pt x="352" y="314"/>
                    <a:pt x="310" y="353"/>
                    <a:pt x="261" y="353"/>
                  </a:cubicBezTo>
                  <a:close/>
                </a:path>
              </a:pathLst>
            </a:custGeom>
            <a:solidFill>
              <a:srgbClr val="FFC000"/>
            </a:soli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" name="TextBox 31"/>
            <p:cNvSpPr txBox="1"/>
            <p:nvPr/>
          </p:nvSpPr>
          <p:spPr>
            <a:xfrm>
              <a:off x="9682460" y="1900551"/>
              <a:ext cx="155448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500" b="1" dirty="0">
                  <a:solidFill>
                    <a:srgbClr val="4C4F54"/>
                  </a:solidFill>
                  <a:latin typeface="Candara" panose="020E0502030303020204" pitchFamily="34" charset="0"/>
                  <a:ea typeface="+mn-ea"/>
                </a:rPr>
                <a:t>標題</a:t>
              </a:r>
              <a:endParaRPr lang="en-US" altLang="zh-TW" sz="2500" b="1" dirty="0">
                <a:solidFill>
                  <a:srgbClr val="4C4F54"/>
                </a:solidFill>
                <a:latin typeface="Candara" panose="020E0502030303020204" pitchFamily="34" charset="0"/>
                <a:ea typeface="+mn-ea"/>
              </a:endParaRPr>
            </a:p>
          </p:txBody>
        </p:sp>
      </p:grpSp>
      <p:sp>
        <p:nvSpPr>
          <p:cNvPr id="15" name="TextBox 32"/>
          <p:cNvSpPr txBox="1"/>
          <p:nvPr userDrawn="1"/>
        </p:nvSpPr>
        <p:spPr>
          <a:xfrm>
            <a:off x="5220072" y="5445224"/>
            <a:ext cx="3672408" cy="1046440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lIns="0" tIns="0" rIns="0" bIns="0" rtlCol="0" anchor="t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zh-TW" altLang="en-US" sz="2000" b="1" dirty="0">
                <a:solidFill>
                  <a:srgbClr val="4C4F54"/>
                </a:solidFill>
                <a:latin typeface="Candara" panose="020E0502030303020204" pitchFamily="34" charset="0"/>
                <a:ea typeface="+mn-ea"/>
              </a:rPr>
              <a:t>編輯內文</a:t>
            </a:r>
            <a:endParaRPr lang="en-US" altLang="zh-TW" sz="2000" b="1" dirty="0">
              <a:solidFill>
                <a:srgbClr val="4C4F54"/>
              </a:solidFill>
              <a:latin typeface="Candara" panose="020E0502030303020204" pitchFamily="34" charset="0"/>
              <a:ea typeface="+mn-ea"/>
            </a:endParaRPr>
          </a:p>
          <a:p>
            <a:pPr defTabSz="1219170">
              <a:spcBef>
                <a:spcPct val="20000"/>
              </a:spcBef>
              <a:defRPr/>
            </a:pPr>
            <a:endParaRPr lang="en-US" altLang="zh-TW" sz="2000" b="1" dirty="0">
              <a:solidFill>
                <a:srgbClr val="4C4F54"/>
              </a:solidFill>
              <a:latin typeface="Candara" panose="020E0502030303020204" pitchFamily="34" charset="0"/>
              <a:ea typeface="+mn-ea"/>
            </a:endParaRPr>
          </a:p>
          <a:p>
            <a:pPr defTabSz="1219170">
              <a:spcBef>
                <a:spcPct val="20000"/>
              </a:spcBef>
              <a:defRPr/>
            </a:pPr>
            <a:endParaRPr lang="en-US" altLang="zh-TW" sz="2000" dirty="0">
              <a:solidFill>
                <a:srgbClr val="0070C0"/>
              </a:solidFill>
              <a:latin typeface="Candara" panose="020E0502030303020204" pitchFamily="34" charset="0"/>
              <a:ea typeface="+mn-ea"/>
            </a:endParaRPr>
          </a:p>
        </p:txBody>
      </p:sp>
      <p:pic>
        <p:nvPicPr>
          <p:cNvPr id="16" name="Picture 15">
            <a:hlinkClick r:id="rId5"/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9008" y="7866650"/>
            <a:ext cx="365760" cy="98854"/>
          </a:xfrm>
          <a:prstGeom prst="rect">
            <a:avLst/>
          </a:prstGeom>
          <a:noFill/>
          <a:effectLst>
            <a:glow rad="63500">
              <a:schemeClr val="bg1">
                <a:alpha val="45000"/>
              </a:schemeClr>
            </a:glow>
          </a:effectLst>
        </p:spPr>
      </p:pic>
      <p:pic>
        <p:nvPicPr>
          <p:cNvPr id="24" name="Picture 2"/>
          <p:cNvPicPr>
            <a:picLocks noChangeAspect="1" noChangeArrowheads="1"/>
          </p:cNvPicPr>
          <p:nvPr userDrawn="1"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2" y="188640"/>
            <a:ext cx="1069067" cy="80777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投影片編號版面配置區 5"/>
          <p:cNvSpPr txBox="1">
            <a:spLocks/>
          </p:cNvSpPr>
          <p:nvPr userDrawn="1"/>
        </p:nvSpPr>
        <p:spPr>
          <a:xfrm>
            <a:off x="-36512" y="6453336"/>
            <a:ext cx="219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b="1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www.interinfo.com.tw</a:t>
            </a:r>
            <a:endParaRPr lang="zh-TW" altLang="en-US" b="1" dirty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3076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52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528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7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  <p:bldP spid="15" grpId="0" animBg="1"/>
      <p:bldP spid="25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nterinfo\Desktop\bg_img\bg2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40"/>
          <a:stretch/>
        </p:blipFill>
        <p:spPr bwMode="auto">
          <a:xfrm>
            <a:off x="-9073" y="0"/>
            <a:ext cx="915307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2" y="188640"/>
            <a:ext cx="1069067" cy="80777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0917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interinfo\Desktop\bg_img\bg2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29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03648" y="188640"/>
            <a:ext cx="7200800" cy="85010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5" name="TextBox 12"/>
          <p:cNvSpPr txBox="1"/>
          <p:nvPr userDrawn="1"/>
        </p:nvSpPr>
        <p:spPr>
          <a:xfrm>
            <a:off x="3343672" y="2479512"/>
            <a:ext cx="21413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prstClr val="white"/>
                </a:solidFill>
                <a:latin typeface="Candara" panose="020E0502030303020204" pitchFamily="34" charset="0"/>
                <a:cs typeface="Estrangelo Edessa" panose="03080600000000000000" pitchFamily="66" charset="0"/>
              </a:rPr>
              <a:t>VS</a:t>
            </a:r>
          </a:p>
        </p:txBody>
      </p:sp>
      <p:pic>
        <p:nvPicPr>
          <p:cNvPr id="24" name="Picture 2"/>
          <p:cNvPicPr>
            <a:picLocks noChangeAspect="1" noChangeArrowheads="1"/>
          </p:cNvPicPr>
          <p:nvPr userDrawn="1"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2" y="188640"/>
            <a:ext cx="1069067" cy="80777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投影片編號版面配置區 5"/>
          <p:cNvSpPr txBox="1">
            <a:spLocks/>
          </p:cNvSpPr>
          <p:nvPr userDrawn="1"/>
        </p:nvSpPr>
        <p:spPr>
          <a:xfrm>
            <a:off x="-36512" y="6453336"/>
            <a:ext cx="219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b="1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www.interinfo.com.tw</a:t>
            </a:r>
            <a:endParaRPr lang="zh-TW" altLang="en-US" b="1" dirty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矩形 18"/>
          <p:cNvSpPr/>
          <p:nvPr userDrawn="1"/>
        </p:nvSpPr>
        <p:spPr>
          <a:xfrm>
            <a:off x="5834743" y="1676399"/>
            <a:ext cx="1992086" cy="3537857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198" y="705129"/>
            <a:ext cx="5881146" cy="8020413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870857" y="1676399"/>
            <a:ext cx="1992086" cy="3537857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>
              <a:solidFill>
                <a:prstClr val="white"/>
              </a:solidFill>
            </a:endParaRPr>
          </a:p>
        </p:txBody>
      </p:sp>
      <p:pic>
        <p:nvPicPr>
          <p:cNvPr id="4" name="Picture 1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97" y="705129"/>
            <a:ext cx="5881146" cy="802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4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0"/>
                            </p:stCondLst>
                            <p:childTnLst>
                              <p:par>
                                <p:cTn id="3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5" grpId="0"/>
      <p:bldP spid="19" grpId="0" animBg="1"/>
      <p:bldP spid="6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6"/>
          <p:cNvSpPr txBox="1"/>
          <p:nvPr userDrawn="1"/>
        </p:nvSpPr>
        <p:spPr>
          <a:xfrm>
            <a:off x="2051720" y="5445224"/>
            <a:ext cx="550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prstClr val="white"/>
                </a:solidFill>
                <a:latin typeface="Candara" panose="020E0502030303020204" pitchFamily="34" charset="0"/>
              </a:rPr>
              <a:t>THANK YOU</a:t>
            </a:r>
          </a:p>
        </p:txBody>
      </p:sp>
      <p:pic>
        <p:nvPicPr>
          <p:cNvPr id="1028" name="Picture 4" descr="C:\Users\interinfo\Desktop\bg3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6"/>
          <p:cNvSpPr txBox="1"/>
          <p:nvPr userDrawn="1"/>
        </p:nvSpPr>
        <p:spPr>
          <a:xfrm>
            <a:off x="-36512" y="5138862"/>
            <a:ext cx="91805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TW" sz="50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/>
                <a:ea typeface="微軟正黑體" panose="020B0604030504040204" pitchFamily="34" charset="-120"/>
                <a:cs typeface="Arial" panose="020B0604020202020204" pitchFamily="34" charset="0"/>
              </a:rPr>
              <a:t>Thank you</a:t>
            </a:r>
            <a:r>
              <a:rPr lang="zh-TW" altLang="en-US" sz="50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50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/>
                <a:ea typeface="微軟正黑體" panose="020B0604030504040204" pitchFamily="34" charset="-120"/>
                <a:cs typeface="Arial" panose="020B0604020202020204" pitchFamily="34" charset="0"/>
              </a:rPr>
              <a:t>for your time!</a:t>
            </a:r>
            <a:endParaRPr lang="en-US" altLang="zh-TW" sz="3000" b="1" i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 userDrawn="1"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2" y="188640"/>
            <a:ext cx="1069067" cy="80777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 userDrawn="1"/>
        </p:nvSpPr>
        <p:spPr>
          <a:xfrm>
            <a:off x="742283" y="6044218"/>
            <a:ext cx="760565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3000" b="1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Getting started with </a:t>
            </a:r>
            <a:r>
              <a:rPr lang="en-US" altLang="zh-TW" sz="3000" b="1" i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Interinfo</a:t>
            </a:r>
            <a:r>
              <a:rPr lang="en-US" altLang="zh-TW" sz="3000" b="1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easy</a:t>
            </a:r>
            <a:r>
              <a:rPr lang="zh-TW" altLang="en-US" sz="3000" b="1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3000" b="1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1683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" grpId="0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訂版面配置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 userDrawn="1"/>
        </p:nvGrpSpPr>
        <p:grpSpPr>
          <a:xfrm>
            <a:off x="0" y="-7707"/>
            <a:ext cx="9178022" cy="6893091"/>
            <a:chOff x="0" y="-7707"/>
            <a:chExt cx="9178022" cy="6893091"/>
          </a:xfrm>
        </p:grpSpPr>
        <p:pic>
          <p:nvPicPr>
            <p:cNvPr id="2050" name="Picture 2" descr="C:\Users\interinfo\Desktop\圖片1.png"/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8"/>
            <a:stretch/>
          </p:blipFill>
          <p:spPr bwMode="auto">
            <a:xfrm>
              <a:off x="0" y="-7707"/>
              <a:ext cx="9144000" cy="6893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6"/>
            <p:cNvSpPr/>
            <p:nvPr userDrawn="1"/>
          </p:nvSpPr>
          <p:spPr>
            <a:xfrm>
              <a:off x="0" y="-7707"/>
              <a:ext cx="9178022" cy="6893091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23528" y="548680"/>
              <a:ext cx="3198007" cy="115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45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/>
                  <a:ea typeface="微軟正黑體"/>
                </a:rPr>
                <a:t>Break Time</a:t>
              </a:r>
            </a:p>
            <a:p>
              <a:r>
                <a:rPr lang="en-US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10 Minutes</a:t>
              </a:r>
            </a:p>
          </p:txBody>
        </p:sp>
        <p:pic>
          <p:nvPicPr>
            <p:cNvPr id="16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988190" y="188640"/>
              <a:ext cx="1048306" cy="792088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2"/>
          <p:cNvGrpSpPr/>
          <p:nvPr userDrawn="1"/>
        </p:nvGrpSpPr>
        <p:grpSpPr>
          <a:xfrm>
            <a:off x="1460017" y="2350065"/>
            <a:ext cx="534543" cy="1195637"/>
            <a:chOff x="9856581" y="1063103"/>
            <a:chExt cx="534543" cy="1195637"/>
          </a:xfrm>
          <a:solidFill>
            <a:schemeClr val="bg1"/>
          </a:solidFill>
        </p:grpSpPr>
        <p:sp>
          <p:nvSpPr>
            <p:cNvPr id="19" name="Freeform 13"/>
            <p:cNvSpPr>
              <a:spLocks noChangeAspect="1"/>
            </p:cNvSpPr>
            <p:nvPr/>
          </p:nvSpPr>
          <p:spPr bwMode="auto">
            <a:xfrm rot="18840000">
              <a:off x="9933924" y="1063103"/>
              <a:ext cx="457200" cy="457200"/>
            </a:xfrm>
            <a:custGeom>
              <a:avLst/>
              <a:gdLst>
                <a:gd name="connsiteX0" fmla="*/ 448372 w 460892"/>
                <a:gd name="connsiteY0" fmla="*/ 16678 h 430260"/>
                <a:gd name="connsiteX1" fmla="*/ 455049 w 460892"/>
                <a:gd name="connsiteY1" fmla="*/ 26269 h 430260"/>
                <a:gd name="connsiteX2" fmla="*/ 459223 w 460892"/>
                <a:gd name="connsiteY2" fmla="*/ 36693 h 430260"/>
                <a:gd name="connsiteX3" fmla="*/ 460892 w 460892"/>
                <a:gd name="connsiteY3" fmla="*/ 47534 h 430260"/>
                <a:gd name="connsiteX4" fmla="*/ 460475 w 460892"/>
                <a:gd name="connsiteY4" fmla="*/ 58792 h 430260"/>
                <a:gd name="connsiteX5" fmla="*/ 457553 w 460892"/>
                <a:gd name="connsiteY5" fmla="*/ 69633 h 430260"/>
                <a:gd name="connsiteX6" fmla="*/ 452128 w 460892"/>
                <a:gd name="connsiteY6" fmla="*/ 80057 h 430260"/>
                <a:gd name="connsiteX7" fmla="*/ 444199 w 460892"/>
                <a:gd name="connsiteY7" fmla="*/ 88396 h 430260"/>
                <a:gd name="connsiteX8" fmla="*/ 67193 w 460892"/>
                <a:gd name="connsiteY8" fmla="*/ 430260 h 430260"/>
                <a:gd name="connsiteX9" fmla="*/ 0 w 460892"/>
                <a:gd name="connsiteY9" fmla="*/ 352204 h 430260"/>
                <a:gd name="connsiteX10" fmla="*/ 1409 w 460892"/>
                <a:gd name="connsiteY10" fmla="*/ 351500 h 430260"/>
                <a:gd name="connsiteX11" fmla="*/ 5583 w 460892"/>
                <a:gd name="connsiteY11" fmla="*/ 348998 h 430260"/>
                <a:gd name="connsiteX12" fmla="*/ 376174 w 460892"/>
                <a:gd name="connsiteY12" fmla="*/ 13343 h 430260"/>
                <a:gd name="connsiteX13" fmla="*/ 385772 w 460892"/>
                <a:gd name="connsiteY13" fmla="*/ 6255 h 430260"/>
                <a:gd name="connsiteX14" fmla="*/ 396206 w 460892"/>
                <a:gd name="connsiteY14" fmla="*/ 2085 h 430260"/>
                <a:gd name="connsiteX15" fmla="*/ 407474 w 460892"/>
                <a:gd name="connsiteY15" fmla="*/ 0 h 430260"/>
                <a:gd name="connsiteX16" fmla="*/ 418741 w 460892"/>
                <a:gd name="connsiteY16" fmla="*/ 417 h 430260"/>
                <a:gd name="connsiteX17" fmla="*/ 429175 w 460892"/>
                <a:gd name="connsiteY17" fmla="*/ 4170 h 430260"/>
                <a:gd name="connsiteX18" fmla="*/ 439191 w 460892"/>
                <a:gd name="connsiteY18" fmla="*/ 9173 h 43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0892" h="430260">
                  <a:moveTo>
                    <a:pt x="448372" y="16678"/>
                  </a:moveTo>
                  <a:lnTo>
                    <a:pt x="455049" y="26269"/>
                  </a:lnTo>
                  <a:lnTo>
                    <a:pt x="459223" y="36693"/>
                  </a:lnTo>
                  <a:lnTo>
                    <a:pt x="460892" y="47534"/>
                  </a:lnTo>
                  <a:lnTo>
                    <a:pt x="460475" y="58792"/>
                  </a:lnTo>
                  <a:lnTo>
                    <a:pt x="457553" y="69633"/>
                  </a:lnTo>
                  <a:lnTo>
                    <a:pt x="452128" y="80057"/>
                  </a:lnTo>
                  <a:lnTo>
                    <a:pt x="444199" y="88396"/>
                  </a:lnTo>
                  <a:lnTo>
                    <a:pt x="67193" y="430260"/>
                  </a:lnTo>
                  <a:lnTo>
                    <a:pt x="0" y="352204"/>
                  </a:lnTo>
                  <a:lnTo>
                    <a:pt x="1409" y="351500"/>
                  </a:lnTo>
                  <a:lnTo>
                    <a:pt x="5583" y="348998"/>
                  </a:lnTo>
                  <a:lnTo>
                    <a:pt x="376174" y="13343"/>
                  </a:lnTo>
                  <a:lnTo>
                    <a:pt x="385772" y="6255"/>
                  </a:lnTo>
                  <a:lnTo>
                    <a:pt x="396206" y="2085"/>
                  </a:lnTo>
                  <a:lnTo>
                    <a:pt x="407474" y="0"/>
                  </a:lnTo>
                  <a:lnTo>
                    <a:pt x="418741" y="417"/>
                  </a:lnTo>
                  <a:lnTo>
                    <a:pt x="429175" y="4170"/>
                  </a:lnTo>
                  <a:lnTo>
                    <a:pt x="439191" y="9173"/>
                  </a:lnTo>
                  <a:close/>
                </a:path>
              </a:pathLst>
            </a:custGeom>
            <a:solidFill>
              <a:srgbClr val="0050AA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 rot="7980000">
              <a:off x="9856581" y="1801540"/>
              <a:ext cx="457200" cy="457200"/>
            </a:xfrm>
            <a:custGeom>
              <a:avLst/>
              <a:gdLst>
                <a:gd name="connsiteX0" fmla="*/ 448372 w 460892"/>
                <a:gd name="connsiteY0" fmla="*/ 16678 h 430260"/>
                <a:gd name="connsiteX1" fmla="*/ 455049 w 460892"/>
                <a:gd name="connsiteY1" fmla="*/ 26269 h 430260"/>
                <a:gd name="connsiteX2" fmla="*/ 459223 w 460892"/>
                <a:gd name="connsiteY2" fmla="*/ 36693 h 430260"/>
                <a:gd name="connsiteX3" fmla="*/ 460892 w 460892"/>
                <a:gd name="connsiteY3" fmla="*/ 47534 h 430260"/>
                <a:gd name="connsiteX4" fmla="*/ 460475 w 460892"/>
                <a:gd name="connsiteY4" fmla="*/ 58792 h 430260"/>
                <a:gd name="connsiteX5" fmla="*/ 457553 w 460892"/>
                <a:gd name="connsiteY5" fmla="*/ 69633 h 430260"/>
                <a:gd name="connsiteX6" fmla="*/ 452128 w 460892"/>
                <a:gd name="connsiteY6" fmla="*/ 80057 h 430260"/>
                <a:gd name="connsiteX7" fmla="*/ 444199 w 460892"/>
                <a:gd name="connsiteY7" fmla="*/ 88396 h 430260"/>
                <a:gd name="connsiteX8" fmla="*/ 67193 w 460892"/>
                <a:gd name="connsiteY8" fmla="*/ 430260 h 430260"/>
                <a:gd name="connsiteX9" fmla="*/ 0 w 460892"/>
                <a:gd name="connsiteY9" fmla="*/ 352204 h 430260"/>
                <a:gd name="connsiteX10" fmla="*/ 1409 w 460892"/>
                <a:gd name="connsiteY10" fmla="*/ 351500 h 430260"/>
                <a:gd name="connsiteX11" fmla="*/ 5583 w 460892"/>
                <a:gd name="connsiteY11" fmla="*/ 348998 h 430260"/>
                <a:gd name="connsiteX12" fmla="*/ 376174 w 460892"/>
                <a:gd name="connsiteY12" fmla="*/ 13343 h 430260"/>
                <a:gd name="connsiteX13" fmla="*/ 385772 w 460892"/>
                <a:gd name="connsiteY13" fmla="*/ 6255 h 430260"/>
                <a:gd name="connsiteX14" fmla="*/ 396206 w 460892"/>
                <a:gd name="connsiteY14" fmla="*/ 2085 h 430260"/>
                <a:gd name="connsiteX15" fmla="*/ 407474 w 460892"/>
                <a:gd name="connsiteY15" fmla="*/ 0 h 430260"/>
                <a:gd name="connsiteX16" fmla="*/ 418741 w 460892"/>
                <a:gd name="connsiteY16" fmla="*/ 417 h 430260"/>
                <a:gd name="connsiteX17" fmla="*/ 429175 w 460892"/>
                <a:gd name="connsiteY17" fmla="*/ 4170 h 430260"/>
                <a:gd name="connsiteX18" fmla="*/ 439191 w 460892"/>
                <a:gd name="connsiteY18" fmla="*/ 9173 h 43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0892" h="430260">
                  <a:moveTo>
                    <a:pt x="448372" y="16678"/>
                  </a:moveTo>
                  <a:lnTo>
                    <a:pt x="455049" y="26269"/>
                  </a:lnTo>
                  <a:lnTo>
                    <a:pt x="459223" y="36693"/>
                  </a:lnTo>
                  <a:lnTo>
                    <a:pt x="460892" y="47534"/>
                  </a:lnTo>
                  <a:lnTo>
                    <a:pt x="460475" y="58792"/>
                  </a:lnTo>
                  <a:lnTo>
                    <a:pt x="457553" y="69633"/>
                  </a:lnTo>
                  <a:lnTo>
                    <a:pt x="452128" y="80057"/>
                  </a:lnTo>
                  <a:lnTo>
                    <a:pt x="444199" y="88396"/>
                  </a:lnTo>
                  <a:lnTo>
                    <a:pt x="67193" y="430260"/>
                  </a:lnTo>
                  <a:lnTo>
                    <a:pt x="0" y="352204"/>
                  </a:lnTo>
                  <a:lnTo>
                    <a:pt x="1409" y="351500"/>
                  </a:lnTo>
                  <a:lnTo>
                    <a:pt x="5583" y="348998"/>
                  </a:lnTo>
                  <a:lnTo>
                    <a:pt x="376174" y="13343"/>
                  </a:lnTo>
                  <a:lnTo>
                    <a:pt x="385772" y="6255"/>
                  </a:lnTo>
                  <a:lnTo>
                    <a:pt x="396206" y="2085"/>
                  </a:lnTo>
                  <a:lnTo>
                    <a:pt x="407474" y="0"/>
                  </a:lnTo>
                  <a:lnTo>
                    <a:pt x="418741" y="417"/>
                  </a:lnTo>
                  <a:lnTo>
                    <a:pt x="429175" y="4170"/>
                  </a:lnTo>
                  <a:lnTo>
                    <a:pt x="439191" y="9173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</p:grpSp>
      <p:grpSp>
        <p:nvGrpSpPr>
          <p:cNvPr id="21" name="Group 15"/>
          <p:cNvGrpSpPr/>
          <p:nvPr userDrawn="1"/>
        </p:nvGrpSpPr>
        <p:grpSpPr>
          <a:xfrm>
            <a:off x="1287414" y="2724475"/>
            <a:ext cx="1019084" cy="324634"/>
            <a:chOff x="9560144" y="1819524"/>
            <a:chExt cx="1019084" cy="324634"/>
          </a:xfrm>
          <a:solidFill>
            <a:schemeClr val="bg1">
              <a:lumMod val="65000"/>
            </a:schemeClr>
          </a:solidFill>
        </p:grpSpPr>
        <p:sp>
          <p:nvSpPr>
            <p:cNvPr id="22" name="Freeform 16"/>
            <p:cNvSpPr>
              <a:spLocks/>
            </p:cNvSpPr>
            <p:nvPr/>
          </p:nvSpPr>
          <p:spPr bwMode="auto">
            <a:xfrm rot="20291668">
              <a:off x="9560144" y="1915558"/>
              <a:ext cx="365760" cy="228600"/>
            </a:xfrm>
            <a:custGeom>
              <a:avLst/>
              <a:gdLst>
                <a:gd name="connsiteX0" fmla="*/ 95569 w 352891"/>
                <a:gd name="connsiteY0" fmla="*/ 5421 h 235676"/>
                <a:gd name="connsiteX1" fmla="*/ 352891 w 352891"/>
                <a:gd name="connsiteY1" fmla="*/ 108916 h 235676"/>
                <a:gd name="connsiteX2" fmla="*/ 302176 w 352891"/>
                <a:gd name="connsiteY2" fmla="*/ 235676 h 235676"/>
                <a:gd name="connsiteX3" fmla="*/ 41316 w 352891"/>
                <a:gd name="connsiteY3" fmla="*/ 130927 h 235676"/>
                <a:gd name="connsiteX4" fmla="*/ 28796 w 352891"/>
                <a:gd name="connsiteY4" fmla="*/ 124255 h 235676"/>
                <a:gd name="connsiteX5" fmla="*/ 18780 w 352891"/>
                <a:gd name="connsiteY5" fmla="*/ 115499 h 235676"/>
                <a:gd name="connsiteX6" fmla="*/ 10433 w 352891"/>
                <a:gd name="connsiteY6" fmla="*/ 105492 h 235676"/>
                <a:gd name="connsiteX7" fmla="*/ 5008 w 352891"/>
                <a:gd name="connsiteY7" fmla="*/ 93817 h 235676"/>
                <a:gd name="connsiteX8" fmla="*/ 835 w 352891"/>
                <a:gd name="connsiteY8" fmla="*/ 80891 h 235676"/>
                <a:gd name="connsiteX9" fmla="*/ 0 w 352891"/>
                <a:gd name="connsiteY9" fmla="*/ 67965 h 235676"/>
                <a:gd name="connsiteX10" fmla="*/ 835 w 352891"/>
                <a:gd name="connsiteY10" fmla="*/ 54622 h 235676"/>
                <a:gd name="connsiteX11" fmla="*/ 5425 w 352891"/>
                <a:gd name="connsiteY11" fmla="*/ 41280 h 235676"/>
                <a:gd name="connsiteX12" fmla="*/ 12103 w 352891"/>
                <a:gd name="connsiteY12" fmla="*/ 29604 h 235676"/>
                <a:gd name="connsiteX13" fmla="*/ 20867 w 352891"/>
                <a:gd name="connsiteY13" fmla="*/ 18764 h 235676"/>
                <a:gd name="connsiteX14" fmla="*/ 31300 w 352891"/>
                <a:gd name="connsiteY14" fmla="*/ 10841 h 235676"/>
                <a:gd name="connsiteX15" fmla="*/ 42985 w 352891"/>
                <a:gd name="connsiteY15" fmla="*/ 5004 h 235676"/>
                <a:gd name="connsiteX16" fmla="*/ 55922 w 352891"/>
                <a:gd name="connsiteY16" fmla="*/ 834 h 235676"/>
                <a:gd name="connsiteX17" fmla="*/ 68442 w 352891"/>
                <a:gd name="connsiteY17" fmla="*/ 0 h 235676"/>
                <a:gd name="connsiteX18" fmla="*/ 81797 w 352891"/>
                <a:gd name="connsiteY18" fmla="*/ 1668 h 23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2891" h="235676">
                  <a:moveTo>
                    <a:pt x="95569" y="5421"/>
                  </a:moveTo>
                  <a:lnTo>
                    <a:pt x="352891" y="108916"/>
                  </a:lnTo>
                  <a:lnTo>
                    <a:pt x="302176" y="235676"/>
                  </a:lnTo>
                  <a:lnTo>
                    <a:pt x="41316" y="130927"/>
                  </a:lnTo>
                  <a:lnTo>
                    <a:pt x="28796" y="124255"/>
                  </a:lnTo>
                  <a:lnTo>
                    <a:pt x="18780" y="115499"/>
                  </a:lnTo>
                  <a:lnTo>
                    <a:pt x="10433" y="105492"/>
                  </a:lnTo>
                  <a:lnTo>
                    <a:pt x="5008" y="93817"/>
                  </a:lnTo>
                  <a:lnTo>
                    <a:pt x="835" y="80891"/>
                  </a:lnTo>
                  <a:lnTo>
                    <a:pt x="0" y="67965"/>
                  </a:lnTo>
                  <a:lnTo>
                    <a:pt x="835" y="54622"/>
                  </a:lnTo>
                  <a:lnTo>
                    <a:pt x="5425" y="41280"/>
                  </a:lnTo>
                  <a:lnTo>
                    <a:pt x="12103" y="29604"/>
                  </a:lnTo>
                  <a:lnTo>
                    <a:pt x="20867" y="18764"/>
                  </a:lnTo>
                  <a:lnTo>
                    <a:pt x="31300" y="10841"/>
                  </a:lnTo>
                  <a:lnTo>
                    <a:pt x="42985" y="5004"/>
                  </a:lnTo>
                  <a:lnTo>
                    <a:pt x="55922" y="834"/>
                  </a:lnTo>
                  <a:lnTo>
                    <a:pt x="68442" y="0"/>
                  </a:lnTo>
                  <a:lnTo>
                    <a:pt x="81797" y="1668"/>
                  </a:lnTo>
                  <a:close/>
                </a:path>
              </a:pathLst>
            </a:custGeom>
            <a:solidFill>
              <a:srgbClr val="239BD3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  <p:sp>
          <p:nvSpPr>
            <p:cNvPr id="23" name="Freeform 17"/>
            <p:cNvSpPr>
              <a:spLocks/>
            </p:cNvSpPr>
            <p:nvPr/>
          </p:nvSpPr>
          <p:spPr bwMode="auto">
            <a:xfrm rot="9529559">
              <a:off x="10213468" y="1819524"/>
              <a:ext cx="365760" cy="228600"/>
            </a:xfrm>
            <a:custGeom>
              <a:avLst/>
              <a:gdLst>
                <a:gd name="connsiteX0" fmla="*/ 95569 w 352891"/>
                <a:gd name="connsiteY0" fmla="*/ 5421 h 235676"/>
                <a:gd name="connsiteX1" fmla="*/ 352891 w 352891"/>
                <a:gd name="connsiteY1" fmla="*/ 108916 h 235676"/>
                <a:gd name="connsiteX2" fmla="*/ 302176 w 352891"/>
                <a:gd name="connsiteY2" fmla="*/ 235676 h 235676"/>
                <a:gd name="connsiteX3" fmla="*/ 41316 w 352891"/>
                <a:gd name="connsiteY3" fmla="*/ 130927 h 235676"/>
                <a:gd name="connsiteX4" fmla="*/ 28796 w 352891"/>
                <a:gd name="connsiteY4" fmla="*/ 124255 h 235676"/>
                <a:gd name="connsiteX5" fmla="*/ 18780 w 352891"/>
                <a:gd name="connsiteY5" fmla="*/ 115499 h 235676"/>
                <a:gd name="connsiteX6" fmla="*/ 10433 w 352891"/>
                <a:gd name="connsiteY6" fmla="*/ 105492 h 235676"/>
                <a:gd name="connsiteX7" fmla="*/ 5008 w 352891"/>
                <a:gd name="connsiteY7" fmla="*/ 93817 h 235676"/>
                <a:gd name="connsiteX8" fmla="*/ 835 w 352891"/>
                <a:gd name="connsiteY8" fmla="*/ 80891 h 235676"/>
                <a:gd name="connsiteX9" fmla="*/ 0 w 352891"/>
                <a:gd name="connsiteY9" fmla="*/ 67965 h 235676"/>
                <a:gd name="connsiteX10" fmla="*/ 835 w 352891"/>
                <a:gd name="connsiteY10" fmla="*/ 54622 h 235676"/>
                <a:gd name="connsiteX11" fmla="*/ 5425 w 352891"/>
                <a:gd name="connsiteY11" fmla="*/ 41280 h 235676"/>
                <a:gd name="connsiteX12" fmla="*/ 12103 w 352891"/>
                <a:gd name="connsiteY12" fmla="*/ 29604 h 235676"/>
                <a:gd name="connsiteX13" fmla="*/ 20867 w 352891"/>
                <a:gd name="connsiteY13" fmla="*/ 18764 h 235676"/>
                <a:gd name="connsiteX14" fmla="*/ 31300 w 352891"/>
                <a:gd name="connsiteY14" fmla="*/ 10841 h 235676"/>
                <a:gd name="connsiteX15" fmla="*/ 42985 w 352891"/>
                <a:gd name="connsiteY15" fmla="*/ 5004 h 235676"/>
                <a:gd name="connsiteX16" fmla="*/ 55922 w 352891"/>
                <a:gd name="connsiteY16" fmla="*/ 834 h 235676"/>
                <a:gd name="connsiteX17" fmla="*/ 68442 w 352891"/>
                <a:gd name="connsiteY17" fmla="*/ 0 h 235676"/>
                <a:gd name="connsiteX18" fmla="*/ 81797 w 352891"/>
                <a:gd name="connsiteY18" fmla="*/ 1668 h 23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2891" h="235676">
                  <a:moveTo>
                    <a:pt x="95569" y="5421"/>
                  </a:moveTo>
                  <a:lnTo>
                    <a:pt x="352891" y="108916"/>
                  </a:lnTo>
                  <a:lnTo>
                    <a:pt x="302176" y="235676"/>
                  </a:lnTo>
                  <a:lnTo>
                    <a:pt x="41316" y="130927"/>
                  </a:lnTo>
                  <a:lnTo>
                    <a:pt x="28796" y="124255"/>
                  </a:lnTo>
                  <a:lnTo>
                    <a:pt x="18780" y="115499"/>
                  </a:lnTo>
                  <a:lnTo>
                    <a:pt x="10433" y="105492"/>
                  </a:lnTo>
                  <a:lnTo>
                    <a:pt x="5008" y="93817"/>
                  </a:lnTo>
                  <a:lnTo>
                    <a:pt x="835" y="80891"/>
                  </a:lnTo>
                  <a:lnTo>
                    <a:pt x="0" y="67965"/>
                  </a:lnTo>
                  <a:lnTo>
                    <a:pt x="835" y="54622"/>
                  </a:lnTo>
                  <a:lnTo>
                    <a:pt x="5425" y="41280"/>
                  </a:lnTo>
                  <a:lnTo>
                    <a:pt x="12103" y="29604"/>
                  </a:lnTo>
                  <a:lnTo>
                    <a:pt x="20867" y="18764"/>
                  </a:lnTo>
                  <a:lnTo>
                    <a:pt x="31300" y="10841"/>
                  </a:lnTo>
                  <a:lnTo>
                    <a:pt x="42985" y="5004"/>
                  </a:lnTo>
                  <a:lnTo>
                    <a:pt x="55922" y="834"/>
                  </a:lnTo>
                  <a:lnTo>
                    <a:pt x="68442" y="0"/>
                  </a:lnTo>
                  <a:lnTo>
                    <a:pt x="81797" y="1668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</p:grpSp>
      <p:sp>
        <p:nvSpPr>
          <p:cNvPr id="24" name="Freeform 18"/>
          <p:cNvSpPr>
            <a:spLocks noChangeAspect="1"/>
          </p:cNvSpPr>
          <p:nvPr userDrawn="1"/>
        </p:nvSpPr>
        <p:spPr>
          <a:xfrm>
            <a:off x="760120" y="1916832"/>
            <a:ext cx="2011680" cy="2011680"/>
          </a:xfrm>
          <a:custGeom>
            <a:avLst/>
            <a:gdLst>
              <a:gd name="connsiteX0" fmla="*/ 1005840 w 2011680"/>
              <a:gd name="connsiteY0" fmla="*/ 816827 h 2011680"/>
              <a:gd name="connsiteX1" fmla="*/ 1188720 w 2011680"/>
              <a:gd name="connsiteY1" fmla="*/ 999707 h 2011680"/>
              <a:gd name="connsiteX2" fmla="*/ 1005840 w 2011680"/>
              <a:gd name="connsiteY2" fmla="*/ 1182587 h 2011680"/>
              <a:gd name="connsiteX3" fmla="*/ 822960 w 2011680"/>
              <a:gd name="connsiteY3" fmla="*/ 999707 h 2011680"/>
              <a:gd name="connsiteX4" fmla="*/ 1005840 w 2011680"/>
              <a:gd name="connsiteY4" fmla="*/ 816827 h 2011680"/>
              <a:gd name="connsiteX5" fmla="*/ 1091559 w 2011680"/>
              <a:gd name="connsiteY5" fmla="*/ 193610 h 2011680"/>
              <a:gd name="connsiteX6" fmla="*/ 1097280 w 2011680"/>
              <a:gd name="connsiteY6" fmla="*/ 222126 h 2011680"/>
              <a:gd name="connsiteX7" fmla="*/ 1005840 w 2011680"/>
              <a:gd name="connsiteY7" fmla="*/ 314136 h 2011680"/>
              <a:gd name="connsiteX8" fmla="*/ 914400 w 2011680"/>
              <a:gd name="connsiteY8" fmla="*/ 222126 h 2011680"/>
              <a:gd name="connsiteX9" fmla="*/ 919494 w 2011680"/>
              <a:gd name="connsiteY9" fmla="*/ 196740 h 2011680"/>
              <a:gd name="connsiteX10" fmla="*/ 860163 w 2011680"/>
              <a:gd name="connsiteY10" fmla="*/ 201975 h 2011680"/>
              <a:gd name="connsiteX11" fmla="*/ 199600 w 2011680"/>
              <a:gd name="connsiteY11" fmla="*/ 846226 h 2011680"/>
              <a:gd name="connsiteX12" fmla="*/ 188815 w 2011680"/>
              <a:gd name="connsiteY12" fmla="*/ 916890 h 2011680"/>
              <a:gd name="connsiteX13" fmla="*/ 200083 w 2011680"/>
              <a:gd name="connsiteY13" fmla="*/ 914601 h 2011680"/>
              <a:gd name="connsiteX14" fmla="*/ 291523 w 2011680"/>
              <a:gd name="connsiteY14" fmla="*/ 1006611 h 2011680"/>
              <a:gd name="connsiteX15" fmla="*/ 200083 w 2011680"/>
              <a:gd name="connsiteY15" fmla="*/ 1098621 h 2011680"/>
              <a:gd name="connsiteX16" fmla="*/ 187117 w 2011680"/>
              <a:gd name="connsiteY16" fmla="*/ 1095987 h 2011680"/>
              <a:gd name="connsiteX17" fmla="*/ 187129 w 2011680"/>
              <a:gd name="connsiteY17" fmla="*/ 1096224 h 2011680"/>
              <a:gd name="connsiteX18" fmla="*/ 850052 w 2011680"/>
              <a:gd name="connsiteY18" fmla="*/ 1820316 h 2011680"/>
              <a:gd name="connsiteX19" fmla="*/ 918335 w 2011680"/>
              <a:gd name="connsiteY19" fmla="*/ 1830080 h 2011680"/>
              <a:gd name="connsiteX20" fmla="*/ 917894 w 2011680"/>
              <a:gd name="connsiteY20" fmla="*/ 1827884 h 2011680"/>
              <a:gd name="connsiteX21" fmla="*/ 1009334 w 2011680"/>
              <a:gd name="connsiteY21" fmla="*/ 1735874 h 2011680"/>
              <a:gd name="connsiteX22" fmla="*/ 1100774 w 2011680"/>
              <a:gd name="connsiteY22" fmla="*/ 1827884 h 2011680"/>
              <a:gd name="connsiteX23" fmla="*/ 1100540 w 2011680"/>
              <a:gd name="connsiteY23" fmla="*/ 1829051 h 2011680"/>
              <a:gd name="connsiteX24" fmla="*/ 1161628 w 2011680"/>
              <a:gd name="connsiteY24" fmla="*/ 1820316 h 2011680"/>
              <a:gd name="connsiteX25" fmla="*/ 1824551 w 2011680"/>
              <a:gd name="connsiteY25" fmla="*/ 1096224 h 2011680"/>
              <a:gd name="connsiteX26" fmla="*/ 1824663 w 2011680"/>
              <a:gd name="connsiteY26" fmla="*/ 1094011 h 2011680"/>
              <a:gd name="connsiteX27" fmla="*/ 1805767 w 2011680"/>
              <a:gd name="connsiteY27" fmla="*/ 1097850 h 2011680"/>
              <a:gd name="connsiteX28" fmla="*/ 1714327 w 2011680"/>
              <a:gd name="connsiteY28" fmla="*/ 1005840 h 2011680"/>
              <a:gd name="connsiteX29" fmla="*/ 1805767 w 2011680"/>
              <a:gd name="connsiteY29" fmla="*/ 913830 h 2011680"/>
              <a:gd name="connsiteX30" fmla="*/ 1820393 w 2011680"/>
              <a:gd name="connsiteY30" fmla="*/ 916801 h 2011680"/>
              <a:gd name="connsiteX31" fmla="*/ 1815946 w 2011680"/>
              <a:gd name="connsiteY31" fmla="*/ 866404 h 2011680"/>
              <a:gd name="connsiteX32" fmla="*/ 1171695 w 2011680"/>
              <a:gd name="connsiteY32" fmla="*/ 205841 h 2011680"/>
              <a:gd name="connsiteX33" fmla="*/ 1005840 w 2011680"/>
              <a:gd name="connsiteY33" fmla="*/ 0 h 2011680"/>
              <a:gd name="connsiteX34" fmla="*/ 2011680 w 2011680"/>
              <a:gd name="connsiteY34" fmla="*/ 1005840 h 2011680"/>
              <a:gd name="connsiteX35" fmla="*/ 1005840 w 2011680"/>
              <a:gd name="connsiteY35" fmla="*/ 2011680 h 2011680"/>
              <a:gd name="connsiteX36" fmla="*/ 0 w 2011680"/>
              <a:gd name="connsiteY36" fmla="*/ 1005840 h 2011680"/>
              <a:gd name="connsiteX37" fmla="*/ 1005840 w 2011680"/>
              <a:gd name="connsiteY37" fmla="*/ 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11680" h="2011680">
                <a:moveTo>
                  <a:pt x="1005840" y="816827"/>
                </a:moveTo>
                <a:cubicBezTo>
                  <a:pt x="1106842" y="816827"/>
                  <a:pt x="1188720" y="898705"/>
                  <a:pt x="1188720" y="999707"/>
                </a:cubicBezTo>
                <a:cubicBezTo>
                  <a:pt x="1188720" y="1100709"/>
                  <a:pt x="1106842" y="1182587"/>
                  <a:pt x="1005840" y="1182587"/>
                </a:cubicBezTo>
                <a:cubicBezTo>
                  <a:pt x="904838" y="1182587"/>
                  <a:pt x="822960" y="1100709"/>
                  <a:pt x="822960" y="999707"/>
                </a:cubicBezTo>
                <a:cubicBezTo>
                  <a:pt x="822960" y="898705"/>
                  <a:pt x="904838" y="816827"/>
                  <a:pt x="1005840" y="816827"/>
                </a:cubicBezTo>
                <a:close/>
                <a:moveTo>
                  <a:pt x="1091559" y="193610"/>
                </a:moveTo>
                <a:lnTo>
                  <a:pt x="1097280" y="222126"/>
                </a:lnTo>
                <a:cubicBezTo>
                  <a:pt x="1097280" y="272942"/>
                  <a:pt x="1056341" y="314136"/>
                  <a:pt x="1005840" y="314136"/>
                </a:cubicBezTo>
                <a:cubicBezTo>
                  <a:pt x="955339" y="314136"/>
                  <a:pt x="914400" y="272942"/>
                  <a:pt x="914400" y="222126"/>
                </a:cubicBezTo>
                <a:lnTo>
                  <a:pt x="919494" y="196740"/>
                </a:lnTo>
                <a:lnTo>
                  <a:pt x="860163" y="201975"/>
                </a:lnTo>
                <a:cubicBezTo>
                  <a:pt x="529179" y="261097"/>
                  <a:pt x="266746" y="518093"/>
                  <a:pt x="199600" y="846226"/>
                </a:cubicBezTo>
                <a:lnTo>
                  <a:pt x="188815" y="916890"/>
                </a:lnTo>
                <a:lnTo>
                  <a:pt x="200083" y="914601"/>
                </a:lnTo>
                <a:cubicBezTo>
                  <a:pt x="250584" y="914601"/>
                  <a:pt x="291523" y="955795"/>
                  <a:pt x="291523" y="1006611"/>
                </a:cubicBezTo>
                <a:cubicBezTo>
                  <a:pt x="291523" y="1057427"/>
                  <a:pt x="250584" y="1098621"/>
                  <a:pt x="200083" y="1098621"/>
                </a:cubicBezTo>
                <a:lnTo>
                  <a:pt x="187117" y="1095987"/>
                </a:lnTo>
                <a:lnTo>
                  <a:pt x="187129" y="1096224"/>
                </a:lnTo>
                <a:cubicBezTo>
                  <a:pt x="224005" y="1459333"/>
                  <a:pt x="496940" y="1752658"/>
                  <a:pt x="850052" y="1820316"/>
                </a:cubicBezTo>
                <a:lnTo>
                  <a:pt x="918335" y="1830080"/>
                </a:lnTo>
                <a:lnTo>
                  <a:pt x="917894" y="1827884"/>
                </a:lnTo>
                <a:cubicBezTo>
                  <a:pt x="917894" y="1777068"/>
                  <a:pt x="958833" y="1735874"/>
                  <a:pt x="1009334" y="1735874"/>
                </a:cubicBezTo>
                <a:cubicBezTo>
                  <a:pt x="1059835" y="1735874"/>
                  <a:pt x="1100774" y="1777068"/>
                  <a:pt x="1100774" y="1827884"/>
                </a:cubicBezTo>
                <a:lnTo>
                  <a:pt x="1100540" y="1829051"/>
                </a:lnTo>
                <a:lnTo>
                  <a:pt x="1161628" y="1820316"/>
                </a:lnTo>
                <a:cubicBezTo>
                  <a:pt x="1514740" y="1752658"/>
                  <a:pt x="1787675" y="1459333"/>
                  <a:pt x="1824551" y="1096224"/>
                </a:cubicBezTo>
                <a:lnTo>
                  <a:pt x="1824663" y="1094011"/>
                </a:lnTo>
                <a:lnTo>
                  <a:pt x="1805767" y="1097850"/>
                </a:lnTo>
                <a:cubicBezTo>
                  <a:pt x="1755266" y="1097850"/>
                  <a:pt x="1714327" y="1056656"/>
                  <a:pt x="1714327" y="1005840"/>
                </a:cubicBezTo>
                <a:cubicBezTo>
                  <a:pt x="1714327" y="955024"/>
                  <a:pt x="1755266" y="913830"/>
                  <a:pt x="1805767" y="913830"/>
                </a:cubicBezTo>
                <a:lnTo>
                  <a:pt x="1820393" y="916801"/>
                </a:lnTo>
                <a:lnTo>
                  <a:pt x="1815946" y="866404"/>
                </a:lnTo>
                <a:cubicBezTo>
                  <a:pt x="1756824" y="535420"/>
                  <a:pt x="1499828" y="272986"/>
                  <a:pt x="1171695" y="205841"/>
                </a:cubicBezTo>
                <a:close/>
                <a:moveTo>
                  <a:pt x="1005840" y="0"/>
                </a:moveTo>
                <a:cubicBezTo>
                  <a:pt x="1561350" y="0"/>
                  <a:pt x="2011680" y="450330"/>
                  <a:pt x="2011680" y="1005840"/>
                </a:cubicBezTo>
                <a:cubicBezTo>
                  <a:pt x="2011680" y="1561350"/>
                  <a:pt x="1561350" y="2011680"/>
                  <a:pt x="1005840" y="2011680"/>
                </a:cubicBezTo>
                <a:cubicBezTo>
                  <a:pt x="450330" y="2011680"/>
                  <a:pt x="0" y="1561350"/>
                  <a:pt x="0" y="1005840"/>
                </a:cubicBezTo>
                <a:cubicBezTo>
                  <a:pt x="0" y="450330"/>
                  <a:pt x="450330" y="0"/>
                  <a:pt x="1005840" y="0"/>
                </a:cubicBezTo>
                <a:close/>
              </a:path>
            </a:pathLst>
          </a:custGeom>
          <a:solidFill>
            <a:srgbClr val="44D7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47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6" dur="59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9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9000"/>
                            </p:stCondLst>
                            <p:childTnLst>
                              <p:par>
                                <p:cTn id="1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1" dur="59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59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800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6" dur="59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59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7000"/>
                            </p:stCondLst>
                            <p:childTnLst>
                              <p:par>
                                <p:cTn id="2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1" dur="59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59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6000"/>
                            </p:stCondLst>
                            <p:childTnLst>
                              <p:par>
                                <p:cTn id="2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6" dur="59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59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95000"/>
                            </p:stCondLst>
                            <p:childTnLst>
                              <p:par>
                                <p:cTn id="3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1" dur="59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59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4000"/>
                            </p:stCondLst>
                            <p:childTnLst>
                              <p:par>
                                <p:cTn id="3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6" dur="59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59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3000"/>
                            </p:stCondLst>
                            <p:childTnLst>
                              <p:par>
                                <p:cTn id="4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41" dur="59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59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interinfo\Desktop\bg_img\bg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49"/>
          <a:stretch/>
        </p:blipFill>
        <p:spPr bwMode="auto">
          <a:xfrm>
            <a:off x="4629" y="0"/>
            <a:ext cx="91393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2" y="172953"/>
            <a:ext cx="1069067" cy="80777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243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訂版面配置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1475656" y="188640"/>
            <a:ext cx="6216062" cy="850106"/>
          </a:xfrm>
        </p:spPr>
        <p:txBody>
          <a:bodyPr>
            <a:normAutofit/>
          </a:bodyPr>
          <a:lstStyle>
            <a:lvl1pPr algn="ctr">
              <a:defRPr sz="4200"/>
            </a:lvl1pPr>
          </a:lstStyle>
          <a:p>
            <a:r>
              <a:rPr lang="zh-TW" altLang="en-US" dirty="0"/>
              <a:t>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3500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  <p:pic>
        <p:nvPicPr>
          <p:cNvPr id="4" name="Picture 4" descr="C:\Users\interinfo\Desktop\bg_img\img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083" y="5112381"/>
            <a:ext cx="1000421" cy="148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D:\01.CI\1.Logo\interinfo\png_英文\logo-1(原版)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72" y="183610"/>
            <a:ext cx="1099768" cy="83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10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訂版面配置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1475656" y="188640"/>
            <a:ext cx="6216062" cy="850106"/>
          </a:xfrm>
        </p:spPr>
        <p:txBody>
          <a:bodyPr>
            <a:normAutofit/>
          </a:bodyPr>
          <a:lstStyle>
            <a:lvl1pPr algn="ctr">
              <a:defRPr sz="4200"/>
            </a:lvl1pPr>
          </a:lstStyle>
          <a:p>
            <a:r>
              <a:rPr lang="zh-TW" altLang="en-US" dirty="0"/>
              <a:t>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3500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  <p:pic>
        <p:nvPicPr>
          <p:cNvPr id="4" name="Picture 4" descr="C:\Users\interinfo\Desktop\bg_img\img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083" y="5112381"/>
            <a:ext cx="1000421" cy="148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5229" y="0"/>
            <a:ext cx="1636568" cy="122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999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75656" y="188640"/>
            <a:ext cx="6043939" cy="850106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 dirty="0"/>
              <a:t>編輯母片標題樣式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52425" y="1119882"/>
            <a:ext cx="8385048" cy="5010912"/>
          </a:xfrm>
        </p:spPr>
        <p:txBody>
          <a:bodyPr/>
          <a:lstStyle>
            <a:lvl1pPr marL="0" indent="0">
              <a:buSzPct val="115000"/>
              <a:buFont typeface="Wingdings" pitchFamily="2" charset="2"/>
              <a:buNone/>
              <a:defRPr/>
            </a:lvl1pPr>
            <a:lvl2pPr>
              <a:buSzPct val="110000"/>
              <a:buFont typeface="Arial" pitchFamily="34" charset="0"/>
              <a:buNone/>
              <a:defRPr/>
            </a:lvl2pPr>
            <a:lvl3pPr>
              <a:buSzPct val="110000"/>
              <a:buFont typeface="Arial" pitchFamily="34" charset="0"/>
              <a:buNone/>
              <a:defRPr/>
            </a:lvl3pPr>
            <a:lvl4pPr>
              <a:buSzPct val="110000"/>
              <a:buFont typeface="Arial" pitchFamily="34" charset="0"/>
              <a:buChar char="•"/>
              <a:defRPr/>
            </a:lvl4pPr>
            <a:lvl5pPr>
              <a:buSzPct val="110000"/>
              <a:buFont typeface="Arial" pitchFamily="34" charset="0"/>
              <a:buChar char="•"/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75656" y="188640"/>
            <a:ext cx="6043939" cy="850106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 dirty="0"/>
              <a:t>編輯母片標題樣式</a:t>
            </a:r>
            <a:endParaRPr lang="en-US" dirty="0"/>
          </a:p>
        </p:txBody>
      </p:sp>
      <p:pic>
        <p:nvPicPr>
          <p:cNvPr id="6" name="Picture 2" descr="D:\01.CI\6.PPT+影片\5_iApp\20160509_iApp在手app得心應手簡報\PPT+素材原檔\ppt製作檔\img\cp1-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89" y="1073106"/>
            <a:ext cx="8182307" cy="7284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010767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1475656" y="188640"/>
            <a:ext cx="72008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68760"/>
            <a:ext cx="8229600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  <p:pic>
        <p:nvPicPr>
          <p:cNvPr id="11" name="Picture 3" descr="C:\Users\interinfo\Desktop\bg_img\bg4.jpg"/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97"/>
          <a:stretch/>
        </p:blipFill>
        <p:spPr bwMode="auto">
          <a:xfrm>
            <a:off x="1" y="6134547"/>
            <a:ext cx="9144000" cy="72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投影片編號版面配置區 5"/>
          <p:cNvSpPr txBox="1">
            <a:spLocks/>
          </p:cNvSpPr>
          <p:nvPr/>
        </p:nvSpPr>
        <p:spPr>
          <a:xfrm>
            <a:off x="8604448" y="6453336"/>
            <a:ext cx="5040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2B33CC-4226-4931-8E41-B7E03DF1555F}" type="slidenum">
              <a:rPr lang="zh-TW" altLang="en-US" smtClean="0">
                <a:solidFill>
                  <a:srgbClr val="003399"/>
                </a:solidFill>
              </a:rPr>
              <a:pPr/>
              <a:t>‹#›</a:t>
            </a:fld>
            <a:endParaRPr lang="zh-TW" altLang="en-US" dirty="0">
              <a:solidFill>
                <a:srgbClr val="00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694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97" r:id="rId7"/>
    <p:sldLayoutId id="2147483770" r:id="rId8"/>
    <p:sldLayoutId id="2147483773" r:id="rId9"/>
    <p:sldLayoutId id="2147483772" r:id="rId10"/>
    <p:sldLayoutId id="2147483796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  <p:sldLayoutId id="2147483794" r:id="rId18"/>
    <p:sldLayoutId id="2147483767" r:id="rId19"/>
    <p:sldLayoutId id="2147483771" r:id="rId20"/>
    <p:sldLayoutId id="2147483795" r:id="rId21"/>
    <p:sldLayoutId id="2147483768" r:id="rId22"/>
    <p:sldLayoutId id="2147483769" r:id="rId2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lang="zh-TW" altLang="en-US" sz="4500" b="1" kern="1200" cap="none" spc="0" dirty="0" smtClean="0">
          <a:ln w="12700">
            <a:noFill/>
            <a:prstDash val="solid"/>
          </a:ln>
          <a:solidFill>
            <a:schemeClr val="tx1">
              <a:lumMod val="50000"/>
              <a:lumOff val="50000"/>
            </a:schemeClr>
          </a:solidFill>
          <a:effectLst>
            <a:outerShdw blurRad="41275" dist="20320" dir="1800000" algn="tl" rotWithShape="0">
              <a:srgbClr val="000000">
                <a:alpha val="40000"/>
              </a:srgbClr>
            </a:outerShdw>
          </a:effectLst>
          <a:latin typeface="+mj-ea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lang="zh-TW" altLang="en-US" sz="3500" b="1" kern="1200" cap="none" spc="0" dirty="0" smtClean="0">
          <a:ln w="10541" cmpd="sng">
            <a:noFill/>
            <a:prstDash val="solid"/>
          </a:ln>
          <a:solidFill>
            <a:schemeClr val="tx1">
              <a:lumMod val="50000"/>
              <a:lumOff val="50000"/>
            </a:schemeClr>
          </a:solidFill>
          <a:effectLst/>
          <a:latin typeface="+mj-ea"/>
          <a:ea typeface="+mj-ea"/>
          <a:cs typeface="+mj-cs"/>
        </a:defRPr>
      </a:lvl1pPr>
      <a:lvl2pPr marL="4572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lang="zh-TW" altLang="en-US" sz="2800" b="0" kern="1200" dirty="0" smtClean="0">
          <a:solidFill>
            <a:srgbClr val="FFC000"/>
          </a:solidFill>
          <a:latin typeface="+mj-ea"/>
          <a:ea typeface="+mj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lang="zh-TW" altLang="en-US" sz="1600" kern="1200" dirty="0">
          <a:solidFill>
            <a:srgbClr val="003399"/>
          </a:solidFill>
          <a:latin typeface="+mj-ea"/>
          <a:ea typeface="+mj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j-ea"/>
          <a:ea typeface="+mj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j-ea"/>
          <a:ea typeface="+mj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1475656" y="188640"/>
            <a:ext cx="72008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68760"/>
            <a:ext cx="8229600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  <p:pic>
        <p:nvPicPr>
          <p:cNvPr id="11" name="Picture 3" descr="C:\Users\interinfo\Desktop\bg_img\bg4.jpg"/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97"/>
          <a:stretch/>
        </p:blipFill>
        <p:spPr bwMode="auto">
          <a:xfrm>
            <a:off x="1" y="6134547"/>
            <a:ext cx="9144000" cy="72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投影片編號版面配置區 5"/>
          <p:cNvSpPr txBox="1">
            <a:spLocks/>
          </p:cNvSpPr>
          <p:nvPr/>
        </p:nvSpPr>
        <p:spPr>
          <a:xfrm>
            <a:off x="8604448" y="6453336"/>
            <a:ext cx="5040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2B33CC-4226-4931-8E41-B7E03DF1555F}" type="slidenum">
              <a:rPr lang="zh-TW" altLang="en-US" smtClean="0">
                <a:solidFill>
                  <a:srgbClr val="003399"/>
                </a:solidFill>
              </a:rPr>
              <a:pPr/>
              <a:t>‹#›</a:t>
            </a:fld>
            <a:endParaRPr lang="zh-TW" altLang="en-US" dirty="0">
              <a:solidFill>
                <a:srgbClr val="003399"/>
              </a:solidFill>
            </a:endParaRPr>
          </a:p>
        </p:txBody>
      </p:sp>
      <p:sp>
        <p:nvSpPr>
          <p:cNvPr id="10" name="投影片編號版面配置區 5"/>
          <p:cNvSpPr txBox="1">
            <a:spLocks/>
          </p:cNvSpPr>
          <p:nvPr/>
        </p:nvSpPr>
        <p:spPr>
          <a:xfrm>
            <a:off x="-36512" y="6453336"/>
            <a:ext cx="219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b="1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www.interinfo.com.tw</a:t>
            </a:r>
            <a:endParaRPr lang="zh-TW" altLang="en-US" b="1" dirty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1173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  <p:sldLayoutId id="2147483793" r:id="rId19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  <p:txStyles>
    <p:titleStyle>
      <a:lvl1pPr algn="l" defTabSz="914400" rtl="0" eaLnBrk="1" latinLnBrk="0" hangingPunct="1">
        <a:spcBef>
          <a:spcPct val="0"/>
        </a:spcBef>
        <a:buNone/>
        <a:defRPr lang="zh-TW" altLang="en-US" sz="4500" b="1" kern="1200" cap="none" spc="0" dirty="0" smtClean="0">
          <a:ln w="12700">
            <a:noFill/>
            <a:prstDash val="solid"/>
          </a:ln>
          <a:solidFill>
            <a:schemeClr val="tx1">
              <a:lumMod val="50000"/>
              <a:lumOff val="50000"/>
            </a:schemeClr>
          </a:solidFill>
          <a:effectLst>
            <a:outerShdw blurRad="41275" dist="20320" dir="1800000" algn="tl" rotWithShape="0">
              <a:srgbClr val="000000">
                <a:alpha val="40000"/>
              </a:srgbClr>
            </a:outerShdw>
          </a:effectLst>
          <a:latin typeface="+mj-ea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lang="zh-TW" altLang="en-US" sz="3500" b="1" kern="1200" cap="none" spc="0" dirty="0" smtClean="0">
          <a:ln w="10541" cmpd="sng">
            <a:noFill/>
            <a:prstDash val="solid"/>
          </a:ln>
          <a:solidFill>
            <a:schemeClr val="tx1">
              <a:lumMod val="50000"/>
              <a:lumOff val="50000"/>
            </a:schemeClr>
          </a:solidFill>
          <a:effectLst/>
          <a:latin typeface="+mj-ea"/>
          <a:ea typeface="+mj-ea"/>
          <a:cs typeface="+mj-cs"/>
        </a:defRPr>
      </a:lvl1pPr>
      <a:lvl2pPr marL="4572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lang="zh-TW" altLang="en-US" sz="2800" b="0" kern="1200" dirty="0" smtClean="0">
          <a:solidFill>
            <a:srgbClr val="FFC000"/>
          </a:solidFill>
          <a:latin typeface="+mj-ea"/>
          <a:ea typeface="+mj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lang="zh-TW" altLang="en-US" sz="1600" kern="1200" dirty="0">
          <a:solidFill>
            <a:srgbClr val="003399"/>
          </a:solidFill>
          <a:latin typeface="+mj-ea"/>
          <a:ea typeface="+mj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j-ea"/>
          <a:ea typeface="+mj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j-ea"/>
          <a:ea typeface="+mj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7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microsoft.com/office/2007/relationships/hdphoto" Target="../media/hdphoto21.wdp"/><Relationship Id="rId4" Type="http://schemas.openxmlformats.org/officeDocument/2006/relationships/image" Target="../media/image17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microsoft.com/office/2007/relationships/hdphoto" Target="../media/hdphoto22.wdp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microsoft.com/office/2007/relationships/hdphoto" Target="../media/hdphoto5.wdp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microsoft.com/office/2007/relationships/hdphoto" Target="../media/hdphoto23.wdp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5.png"/><Relationship Id="rId4" Type="http://schemas.microsoft.com/office/2007/relationships/hdphoto" Target="../media/hdphoto6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microsoft.com/office/2007/relationships/hdphoto" Target="../media/hdphoto7.wdp"/><Relationship Id="rId5" Type="http://schemas.openxmlformats.org/officeDocument/2006/relationships/image" Target="../media/image30.jpe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1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microsoft.com/office/2007/relationships/hdphoto" Target="../media/hdphoto8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39.jpe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microsoft.com/office/2007/relationships/hdphoto" Target="../media/hdphoto9.wdp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7.png"/><Relationship Id="rId4" Type="http://schemas.microsoft.com/office/2007/relationships/hdphoto" Target="../media/hdphoto8.wd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0.jpe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6.png"/><Relationship Id="rId4" Type="http://schemas.microsoft.com/office/2007/relationships/hdphoto" Target="../media/hdphoto8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1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77.png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41.png"/><Relationship Id="rId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1.png"/><Relationship Id="rId4" Type="http://schemas.microsoft.com/office/2007/relationships/hdphoto" Target="../media/hdphoto8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2.png"/><Relationship Id="rId4" Type="http://schemas.microsoft.com/office/2007/relationships/hdphoto" Target="../media/hdphoto8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microsoft.com/office/2007/relationships/hdphoto" Target="../media/hdphoto8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5.png"/><Relationship Id="rId4" Type="http://schemas.microsoft.com/office/2007/relationships/hdphoto" Target="../media/hdphoto8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6.png"/><Relationship Id="rId4" Type="http://schemas.microsoft.com/office/2007/relationships/hdphoto" Target="../media/hdphoto8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microsoft.com/office/2007/relationships/hdphoto" Target="../media/hdphoto8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0.png"/><Relationship Id="rId4" Type="http://schemas.microsoft.com/office/2007/relationships/hdphoto" Target="../media/hdphoto8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1.png"/><Relationship Id="rId4" Type="http://schemas.openxmlformats.org/officeDocument/2006/relationships/image" Target="../media/image1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93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5.png"/><Relationship Id="rId5" Type="http://schemas.openxmlformats.org/officeDocument/2006/relationships/image" Target="../media/image41.png"/><Relationship Id="rId4" Type="http://schemas.openxmlformats.org/officeDocument/2006/relationships/image" Target="../media/image94.png"/><Relationship Id="rId9" Type="http://schemas.openxmlformats.org/officeDocument/2006/relationships/image" Target="../media/image1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6.png"/><Relationship Id="rId4" Type="http://schemas.microsoft.com/office/2007/relationships/hdphoto" Target="../media/hdphoto8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7.png"/><Relationship Id="rId4" Type="http://schemas.microsoft.com/office/2007/relationships/hdphoto" Target="../media/hdphoto8.wd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8.png"/><Relationship Id="rId4" Type="http://schemas.microsoft.com/office/2007/relationships/hdphoto" Target="../media/hdphoto8.wd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9.png"/><Relationship Id="rId4" Type="http://schemas.microsoft.com/office/2007/relationships/hdphoto" Target="../media/hdphoto8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2.png"/><Relationship Id="rId5" Type="http://schemas.microsoft.com/office/2007/relationships/hdphoto" Target="../media/hdphoto11.wdp"/><Relationship Id="rId4" Type="http://schemas.openxmlformats.org/officeDocument/2006/relationships/image" Target="../media/image10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7.jpeg"/><Relationship Id="rId4" Type="http://schemas.openxmlformats.org/officeDocument/2006/relationships/image" Target="../media/image10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10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Relationship Id="rId6" Type="http://schemas.microsoft.com/office/2007/relationships/hdphoto" Target="../media/hdphoto12.wdp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microsoft.com/office/2007/relationships/hdphoto" Target="../media/hdphoto8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7.png"/><Relationship Id="rId4" Type="http://schemas.microsoft.com/office/2007/relationships/hdphoto" Target="../media/hdphoto8.wd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8.png"/><Relationship Id="rId4" Type="http://schemas.microsoft.com/office/2007/relationships/hdphoto" Target="../media/hdphoto8.wd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9.png"/><Relationship Id="rId4" Type="http://schemas.microsoft.com/office/2007/relationships/hdphoto" Target="../media/hdphoto8.wdp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Relationship Id="rId5" Type="http://schemas.microsoft.com/office/2007/relationships/hdphoto" Target="../media/hdphoto13.wdp"/><Relationship Id="rId4" Type="http://schemas.openxmlformats.org/officeDocument/2006/relationships/image" Target="../media/image121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1.png"/><Relationship Id="rId7" Type="http://schemas.microsoft.com/office/2007/relationships/hdphoto" Target="../media/hdphoto14.wdp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4.png"/><Relationship Id="rId5" Type="http://schemas.openxmlformats.org/officeDocument/2006/relationships/image" Target="../media/image123.jpeg"/><Relationship Id="rId4" Type="http://schemas.openxmlformats.org/officeDocument/2006/relationships/image" Target="../media/image122.png"/><Relationship Id="rId9" Type="http://schemas.openxmlformats.org/officeDocument/2006/relationships/image" Target="../media/image125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6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8.png"/><Relationship Id="rId11" Type="http://schemas.openxmlformats.org/officeDocument/2006/relationships/image" Target="../media/image11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41.png"/><Relationship Id="rId9" Type="http://schemas.openxmlformats.org/officeDocument/2006/relationships/image" Target="../media/image13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3.png"/><Relationship Id="rId4" Type="http://schemas.microsoft.com/office/2007/relationships/hdphoto" Target="../media/hdphoto8.wdp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microsoft.com/office/2007/relationships/hdphoto" Target="../media/hdphoto8.wdp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microsoft.com/office/2007/relationships/hdphoto" Target="../media/hdphoto8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8.png"/><Relationship Id="rId4" Type="http://schemas.microsoft.com/office/2007/relationships/hdphoto" Target="../media/hdphoto8.wdp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microsoft.com/office/2007/relationships/hdphoto" Target="../media/hdphoto8.wdp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png"/><Relationship Id="rId4" Type="http://schemas.openxmlformats.org/officeDocument/2006/relationships/image" Target="../media/image4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5.wdp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microsoft.com/office/2007/relationships/hdphoto" Target="../media/hdphoto8.wdp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1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microsoft.com/office/2007/relationships/hdphoto" Target="../media/hdphoto8.wdp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7.jpeg"/><Relationship Id="rId5" Type="http://schemas.openxmlformats.org/officeDocument/2006/relationships/image" Target="../media/image10.png"/><Relationship Id="rId4" Type="http://schemas.microsoft.com/office/2007/relationships/hdphoto" Target="../media/hdphoto16.wdp"/><Relationship Id="rId9" Type="http://schemas.openxmlformats.org/officeDocument/2006/relationships/image" Target="../media/image11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59.jpeg"/><Relationship Id="rId7" Type="http://schemas.microsoft.com/office/2007/relationships/hdphoto" Target="../media/hdphoto18.wdp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1.png"/><Relationship Id="rId11" Type="http://schemas.openxmlformats.org/officeDocument/2006/relationships/image" Target="../media/image11.png"/><Relationship Id="rId5" Type="http://schemas.microsoft.com/office/2007/relationships/hdphoto" Target="../media/hdphoto17.wdp"/><Relationship Id="rId10" Type="http://schemas.microsoft.com/office/2007/relationships/hdphoto" Target="../media/hdphoto19.wdp"/><Relationship Id="rId4" Type="http://schemas.openxmlformats.org/officeDocument/2006/relationships/image" Target="../media/image160.png"/><Relationship Id="rId9" Type="http://schemas.openxmlformats.org/officeDocument/2006/relationships/image" Target="../media/image16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3.jpeg"/><Relationship Id="rId4" Type="http://schemas.microsoft.com/office/2007/relationships/hdphoto" Target="../media/hdphoto8.wdp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4.jpeg"/><Relationship Id="rId4" Type="http://schemas.microsoft.com/office/2007/relationships/hdphoto" Target="../media/hdphoto8.wdp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0.wdp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1.png"/><Relationship Id="rId5" Type="http://schemas.openxmlformats.org/officeDocument/2006/relationships/image" Target="../media/image41.png"/><Relationship Id="rId4" Type="http://schemas.openxmlformats.org/officeDocument/2006/relationships/image" Target="../media/image60.png"/><Relationship Id="rId9" Type="http://schemas.openxmlformats.org/officeDocument/2006/relationships/image" Target="../media/image1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0.png"/><Relationship Id="rId4" Type="http://schemas.microsoft.com/office/2007/relationships/hdphoto" Target="../media/hdphoto8.wdp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1.png"/><Relationship Id="rId4" Type="http://schemas.microsoft.com/office/2007/relationships/hdphoto" Target="../media/hdphoto8.wdp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 txBox="1">
            <a:spLocks/>
          </p:cNvSpPr>
          <p:nvPr/>
        </p:nvSpPr>
        <p:spPr>
          <a:xfrm>
            <a:off x="688032" y="18448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5500" b="0" kern="120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ea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TW" altLang="en-US" sz="5000" dirty="0">
                <a:effectLst/>
              </a:rPr>
              <a:t>事情發生在</a:t>
            </a:r>
            <a:r>
              <a:rPr lang="en-US" altLang="zh-TW" sz="5000" dirty="0">
                <a:effectLst/>
                <a:latin typeface="+mn-lt"/>
              </a:rPr>
              <a:t>MVC</a:t>
            </a:r>
            <a:r>
              <a:rPr lang="zh-TW" altLang="en-US" sz="5000" dirty="0">
                <a:effectLst/>
              </a:rPr>
              <a:t>之後</a:t>
            </a:r>
            <a:r>
              <a:rPr lang="zh-TW" altLang="en-US" sz="5000" dirty="0"/>
              <a:t/>
            </a:r>
            <a:br>
              <a:rPr lang="zh-TW" altLang="en-US" sz="5000" dirty="0"/>
            </a:br>
            <a:r>
              <a:rPr lang="en-US" altLang="zh-TW" sz="2800" b="1" i="1" dirty="0">
                <a:ln w="1905"/>
                <a:solidFill>
                  <a:srgbClr val="00B0F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n-lt"/>
              </a:rPr>
              <a:t>Things happen after the MVC , </a:t>
            </a:r>
            <a:br>
              <a:rPr lang="en-US" altLang="zh-TW" sz="2800" b="1" i="1" dirty="0">
                <a:ln w="1905"/>
                <a:solidFill>
                  <a:srgbClr val="00B0F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n-lt"/>
              </a:rPr>
            </a:br>
            <a:r>
              <a:rPr lang="en-US" altLang="zh-TW" sz="2800" b="1" i="1" dirty="0">
                <a:ln w="1905"/>
                <a:solidFill>
                  <a:srgbClr val="00B0F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n-lt"/>
              </a:rPr>
              <a:t>and only Dream Maker+ has the Answer</a:t>
            </a:r>
            <a:endParaRPr lang="en-US" sz="2800" b="1" i="1" dirty="0">
              <a:ln w="1905"/>
              <a:solidFill>
                <a:srgbClr val="00B0F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n-lt"/>
            </a:endParaRPr>
          </a:p>
        </p:txBody>
      </p:sp>
      <p:sp>
        <p:nvSpPr>
          <p:cNvPr id="7" name="副標題 2"/>
          <p:cNvSpPr>
            <a:spLocks noGrp="1"/>
          </p:cNvSpPr>
          <p:nvPr>
            <p:ph type="subTitle" idx="1"/>
          </p:nvPr>
        </p:nvSpPr>
        <p:spPr>
          <a:xfrm>
            <a:off x="1417984" y="3737554"/>
            <a:ext cx="6656918" cy="491546"/>
          </a:xfrm>
        </p:spPr>
        <p:txBody>
          <a:bodyPr>
            <a:noAutofit/>
          </a:bodyPr>
          <a:lstStyle/>
          <a:p>
            <a:pPr algn="r" fontAlgn="t"/>
            <a:r>
              <a:rPr lang="zh-TW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英特內軟體  系統處  林奇杰  </a:t>
            </a:r>
            <a:r>
              <a:rPr lang="en-US" altLang="zh-TW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Lucas</a:t>
            </a:r>
            <a:r>
              <a:rPr lang="zh-TW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產品經理</a:t>
            </a:r>
            <a:endParaRPr lang="en-US" altLang="zh-TW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>
          <a:xfrm>
            <a:off x="971600" y="1953836"/>
            <a:ext cx="7200800" cy="2051228"/>
            <a:chOff x="2895598" y="890897"/>
            <a:chExt cx="6400801" cy="1366865"/>
          </a:xfrm>
        </p:grpSpPr>
        <p:sp>
          <p:nvSpPr>
            <p:cNvPr id="7" name="Rectangle 6"/>
            <p:cNvSpPr/>
            <p:nvPr/>
          </p:nvSpPr>
          <p:spPr>
            <a:xfrm>
              <a:off x="2895599" y="890897"/>
              <a:ext cx="6400800" cy="1343159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軟正黑體" panose="020B0604030504040204" pitchFamily="34" charset="-120"/>
                </a:rPr>
                <a:t>Fast Track program</a:t>
              </a:r>
              <a:endParaRPr lang="en-US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endParaRPr>
            </a:p>
          </p:txBody>
        </p:sp>
        <p:sp>
          <p:nvSpPr>
            <p:cNvPr id="8" name="Freeform 20"/>
            <p:cNvSpPr>
              <a:spLocks noChangeAspect="1"/>
            </p:cNvSpPr>
            <p:nvPr/>
          </p:nvSpPr>
          <p:spPr bwMode="auto">
            <a:xfrm>
              <a:off x="2895598" y="890897"/>
              <a:ext cx="740912" cy="548640"/>
            </a:xfrm>
            <a:custGeom>
              <a:avLst/>
              <a:gdLst>
                <a:gd name="connsiteX0" fmla="*/ 0 w 818299"/>
                <a:gd name="connsiteY0" fmla="*/ 0 h 605944"/>
                <a:gd name="connsiteX1" fmla="*/ 818299 w 818299"/>
                <a:gd name="connsiteY1" fmla="*/ 0 h 605944"/>
                <a:gd name="connsiteX2" fmla="*/ 818299 w 818299"/>
                <a:gd name="connsiteY2" fmla="*/ 57159 h 605944"/>
                <a:gd name="connsiteX3" fmla="*/ 57159 w 818299"/>
                <a:gd name="connsiteY3" fmla="*/ 57159 h 605944"/>
                <a:gd name="connsiteX4" fmla="*/ 57159 w 818299"/>
                <a:gd name="connsiteY4" fmla="*/ 605944 h 605944"/>
                <a:gd name="connsiteX5" fmla="*/ 0 w 818299"/>
                <a:gd name="connsiteY5" fmla="*/ 605944 h 60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8299" h="605944">
                  <a:moveTo>
                    <a:pt x="0" y="0"/>
                  </a:moveTo>
                  <a:lnTo>
                    <a:pt x="818299" y="0"/>
                  </a:lnTo>
                  <a:lnTo>
                    <a:pt x="818299" y="57159"/>
                  </a:lnTo>
                  <a:lnTo>
                    <a:pt x="57159" y="57159"/>
                  </a:lnTo>
                  <a:lnTo>
                    <a:pt x="57159" y="605944"/>
                  </a:lnTo>
                  <a:lnTo>
                    <a:pt x="0" y="605944"/>
                  </a:lnTo>
                  <a:close/>
                </a:path>
              </a:pathLst>
            </a:custGeom>
            <a:solidFill>
              <a:srgbClr val="00B0F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9" name="Freeform 23"/>
            <p:cNvSpPr>
              <a:spLocks noChangeAspect="1"/>
            </p:cNvSpPr>
            <p:nvPr/>
          </p:nvSpPr>
          <p:spPr bwMode="auto">
            <a:xfrm flipH="1">
              <a:off x="8555487" y="890897"/>
              <a:ext cx="740912" cy="548640"/>
            </a:xfrm>
            <a:custGeom>
              <a:avLst/>
              <a:gdLst>
                <a:gd name="connsiteX0" fmla="*/ 0 w 818299"/>
                <a:gd name="connsiteY0" fmla="*/ 0 h 605944"/>
                <a:gd name="connsiteX1" fmla="*/ 818299 w 818299"/>
                <a:gd name="connsiteY1" fmla="*/ 0 h 605944"/>
                <a:gd name="connsiteX2" fmla="*/ 818299 w 818299"/>
                <a:gd name="connsiteY2" fmla="*/ 57159 h 605944"/>
                <a:gd name="connsiteX3" fmla="*/ 57159 w 818299"/>
                <a:gd name="connsiteY3" fmla="*/ 57159 h 605944"/>
                <a:gd name="connsiteX4" fmla="*/ 57159 w 818299"/>
                <a:gd name="connsiteY4" fmla="*/ 605944 h 605944"/>
                <a:gd name="connsiteX5" fmla="*/ 0 w 818299"/>
                <a:gd name="connsiteY5" fmla="*/ 605944 h 60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8299" h="605944">
                  <a:moveTo>
                    <a:pt x="0" y="0"/>
                  </a:moveTo>
                  <a:lnTo>
                    <a:pt x="818299" y="0"/>
                  </a:lnTo>
                  <a:lnTo>
                    <a:pt x="818299" y="57159"/>
                  </a:lnTo>
                  <a:lnTo>
                    <a:pt x="57159" y="57159"/>
                  </a:lnTo>
                  <a:lnTo>
                    <a:pt x="57159" y="605944"/>
                  </a:lnTo>
                  <a:lnTo>
                    <a:pt x="0" y="605944"/>
                  </a:lnTo>
                  <a:close/>
                </a:path>
              </a:pathLst>
            </a:custGeom>
            <a:solidFill>
              <a:srgbClr val="FF00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10" name="Freeform 24"/>
            <p:cNvSpPr>
              <a:spLocks noChangeAspect="1"/>
            </p:cNvSpPr>
            <p:nvPr/>
          </p:nvSpPr>
          <p:spPr bwMode="auto">
            <a:xfrm flipV="1">
              <a:off x="2895598" y="1706617"/>
              <a:ext cx="740912" cy="548640"/>
            </a:xfrm>
            <a:custGeom>
              <a:avLst/>
              <a:gdLst>
                <a:gd name="connsiteX0" fmla="*/ 0 w 818299"/>
                <a:gd name="connsiteY0" fmla="*/ 0 h 605944"/>
                <a:gd name="connsiteX1" fmla="*/ 818299 w 818299"/>
                <a:gd name="connsiteY1" fmla="*/ 0 h 605944"/>
                <a:gd name="connsiteX2" fmla="*/ 818299 w 818299"/>
                <a:gd name="connsiteY2" fmla="*/ 57159 h 605944"/>
                <a:gd name="connsiteX3" fmla="*/ 57159 w 818299"/>
                <a:gd name="connsiteY3" fmla="*/ 57159 h 605944"/>
                <a:gd name="connsiteX4" fmla="*/ 57159 w 818299"/>
                <a:gd name="connsiteY4" fmla="*/ 605944 h 605944"/>
                <a:gd name="connsiteX5" fmla="*/ 0 w 818299"/>
                <a:gd name="connsiteY5" fmla="*/ 605944 h 60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8299" h="605944">
                  <a:moveTo>
                    <a:pt x="0" y="0"/>
                  </a:moveTo>
                  <a:lnTo>
                    <a:pt x="818299" y="0"/>
                  </a:lnTo>
                  <a:lnTo>
                    <a:pt x="818299" y="57159"/>
                  </a:lnTo>
                  <a:lnTo>
                    <a:pt x="57159" y="57159"/>
                  </a:lnTo>
                  <a:lnTo>
                    <a:pt x="57159" y="605944"/>
                  </a:lnTo>
                  <a:lnTo>
                    <a:pt x="0" y="605944"/>
                  </a:lnTo>
                  <a:close/>
                </a:path>
              </a:pathLst>
            </a:cu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11" name="Freeform 25"/>
            <p:cNvSpPr>
              <a:spLocks noChangeAspect="1"/>
            </p:cNvSpPr>
            <p:nvPr/>
          </p:nvSpPr>
          <p:spPr bwMode="auto">
            <a:xfrm flipH="1" flipV="1">
              <a:off x="8555487" y="1709122"/>
              <a:ext cx="740912" cy="548640"/>
            </a:xfrm>
            <a:custGeom>
              <a:avLst/>
              <a:gdLst>
                <a:gd name="connsiteX0" fmla="*/ 0 w 818299"/>
                <a:gd name="connsiteY0" fmla="*/ 0 h 605944"/>
                <a:gd name="connsiteX1" fmla="*/ 818299 w 818299"/>
                <a:gd name="connsiteY1" fmla="*/ 0 h 605944"/>
                <a:gd name="connsiteX2" fmla="*/ 818299 w 818299"/>
                <a:gd name="connsiteY2" fmla="*/ 57159 h 605944"/>
                <a:gd name="connsiteX3" fmla="*/ 57159 w 818299"/>
                <a:gd name="connsiteY3" fmla="*/ 57159 h 605944"/>
                <a:gd name="connsiteX4" fmla="*/ 57159 w 818299"/>
                <a:gd name="connsiteY4" fmla="*/ 605944 h 605944"/>
                <a:gd name="connsiteX5" fmla="*/ 0 w 818299"/>
                <a:gd name="connsiteY5" fmla="*/ 605944 h 60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8299" h="605944">
                  <a:moveTo>
                    <a:pt x="0" y="0"/>
                  </a:moveTo>
                  <a:lnTo>
                    <a:pt x="818299" y="0"/>
                  </a:lnTo>
                  <a:lnTo>
                    <a:pt x="818299" y="57159"/>
                  </a:lnTo>
                  <a:lnTo>
                    <a:pt x="57159" y="57159"/>
                  </a:lnTo>
                  <a:lnTo>
                    <a:pt x="57159" y="605944"/>
                  </a:lnTo>
                  <a:lnTo>
                    <a:pt x="0" y="60594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4490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orig15.deviantart.net/3b11/f/2015/235/7/e/crystals_wallpaper_4k_by_puscifer91-d8ckge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62037" y="0"/>
            <a:ext cx="121860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34844" y="1918431"/>
            <a:ext cx="8492109" cy="1635942"/>
          </a:xfrm>
        </p:spPr>
        <p:txBody>
          <a:bodyPr>
            <a:normAutofit/>
          </a:bodyPr>
          <a:lstStyle/>
          <a:p>
            <a:r>
              <a:rPr lang="en-US" altLang="zh-TW" sz="4200" dirty="0" err="1">
                <a:solidFill>
                  <a:srgbClr val="FFFFFF"/>
                </a:solidFill>
              </a:rPr>
              <a:t>DreamMaker</a:t>
            </a:r>
            <a:r>
              <a:rPr lang="en-US" altLang="zh-TW" sz="4200" dirty="0">
                <a:solidFill>
                  <a:srgbClr val="FFFFFF"/>
                </a:solidFill>
              </a:rPr>
              <a:t/>
            </a:r>
            <a:br>
              <a:rPr lang="en-US" altLang="zh-TW" sz="4200" dirty="0">
                <a:solidFill>
                  <a:srgbClr val="FFFFFF"/>
                </a:solidFill>
              </a:rPr>
            </a:br>
            <a:r>
              <a:rPr lang="zh-TW" altLang="en-US" sz="4200" dirty="0">
                <a:solidFill>
                  <a:srgbClr val="FFFFFF"/>
                </a:solidFill>
              </a:rPr>
              <a:t>九大優勢</a:t>
            </a:r>
          </a:p>
        </p:txBody>
      </p:sp>
      <p:sp>
        <p:nvSpPr>
          <p:cNvPr id="3" name="流程圖: 替代處理程序 2"/>
          <p:cNvSpPr/>
          <p:nvPr/>
        </p:nvSpPr>
        <p:spPr>
          <a:xfrm>
            <a:off x="2273509" y="3662216"/>
            <a:ext cx="4686011" cy="510778"/>
          </a:xfrm>
          <a:prstGeom prst="flowChartAlternate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絕對是你唯一最佳的選擇</a:t>
            </a:r>
          </a:p>
        </p:txBody>
      </p:sp>
      <p:pic>
        <p:nvPicPr>
          <p:cNvPr id="20484" name="Picture 4" descr="「hand icon」的圖片搜尋結果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393" y="3662216"/>
            <a:ext cx="1413162" cy="141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451"/>
            <a:ext cx="1560368" cy="116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3165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2" descr="Download Minimalist Wallpaper Free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8" t="8833" r="9766"/>
          <a:stretch/>
        </p:blipFill>
        <p:spPr bwMode="auto">
          <a:xfrm>
            <a:off x="-54591" y="0"/>
            <a:ext cx="928047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zh-TW" altLang="en-US" kern="1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最強大的整合平台</a:t>
            </a:r>
            <a:endParaRPr lang="zh-TW" altLang="zh-TW" kern="1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7544" y="4259993"/>
            <a:ext cx="862538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TW" sz="2500" b="1" dirty="0">
                <a:solidFill>
                  <a:schemeClr val="bg1"/>
                </a:solidFill>
                <a:latin typeface="+mj-ea"/>
                <a:ea typeface="+mj-ea"/>
              </a:rPr>
              <a:t>Dream Maker </a:t>
            </a:r>
            <a:r>
              <a:rPr lang="zh-TW" altLang="zh-TW" sz="2500" b="1" dirty="0">
                <a:solidFill>
                  <a:schemeClr val="bg1"/>
                </a:solidFill>
                <a:latin typeface="+mj-ea"/>
                <a:ea typeface="+mj-ea"/>
              </a:rPr>
              <a:t>經歷各大系統實作，同時整合上百種的應用，例如</a:t>
            </a:r>
            <a:r>
              <a:rPr lang="en-US" altLang="zh-TW" sz="2500" b="1" dirty="0">
                <a:solidFill>
                  <a:schemeClr val="bg1"/>
                </a:solidFill>
                <a:latin typeface="+mj-ea"/>
                <a:ea typeface="+mj-ea"/>
              </a:rPr>
              <a:t>SAP</a:t>
            </a:r>
            <a:r>
              <a:rPr lang="zh-TW" altLang="zh-TW" sz="2500" b="1" dirty="0">
                <a:solidFill>
                  <a:schemeClr val="bg1"/>
                </a:solidFill>
                <a:latin typeface="+mj-ea"/>
                <a:ea typeface="+mj-ea"/>
              </a:rPr>
              <a:t>、</a:t>
            </a:r>
            <a:r>
              <a:rPr lang="en-US" altLang="zh-TW" sz="2500" b="1" dirty="0">
                <a:solidFill>
                  <a:schemeClr val="bg1"/>
                </a:solidFill>
                <a:latin typeface="+mj-ea"/>
                <a:ea typeface="+mj-ea"/>
              </a:rPr>
              <a:t>LINE</a:t>
            </a:r>
            <a:r>
              <a:rPr lang="zh-TW" altLang="zh-TW" sz="2500" b="1" dirty="0">
                <a:solidFill>
                  <a:schemeClr val="bg1"/>
                </a:solidFill>
                <a:latin typeface="+mj-ea"/>
                <a:ea typeface="+mj-ea"/>
              </a:rPr>
              <a:t>、</a:t>
            </a:r>
            <a:r>
              <a:rPr lang="en-US" altLang="zh-TW" sz="2500" b="1" dirty="0">
                <a:solidFill>
                  <a:schemeClr val="bg1"/>
                </a:solidFill>
                <a:latin typeface="+mj-ea"/>
                <a:ea typeface="+mj-ea"/>
              </a:rPr>
              <a:t>CROWD</a:t>
            </a:r>
            <a:r>
              <a:rPr lang="zh-TW" altLang="zh-TW" sz="2500" b="1" dirty="0">
                <a:solidFill>
                  <a:schemeClr val="bg1"/>
                </a:solidFill>
                <a:latin typeface="+mj-ea"/>
                <a:ea typeface="+mj-ea"/>
              </a:rPr>
              <a:t>、</a:t>
            </a:r>
            <a:r>
              <a:rPr lang="en-US" altLang="zh-TW" sz="2500" b="1" dirty="0">
                <a:solidFill>
                  <a:schemeClr val="bg1"/>
                </a:solidFill>
                <a:latin typeface="+mj-ea"/>
                <a:ea typeface="+mj-ea"/>
              </a:rPr>
              <a:t>SAP DI</a:t>
            </a:r>
            <a:r>
              <a:rPr lang="zh-TW" altLang="zh-TW" sz="2500" b="1" dirty="0">
                <a:solidFill>
                  <a:schemeClr val="bg1"/>
                </a:solidFill>
                <a:latin typeface="+mj-ea"/>
                <a:ea typeface="+mj-ea"/>
              </a:rPr>
              <a:t>、</a:t>
            </a:r>
            <a:r>
              <a:rPr lang="en-US" altLang="zh-TW" sz="2500" b="1" dirty="0">
                <a:solidFill>
                  <a:schemeClr val="bg1"/>
                </a:solidFill>
                <a:latin typeface="+mj-ea"/>
                <a:ea typeface="+mj-ea"/>
              </a:rPr>
              <a:t>SOAP</a:t>
            </a:r>
            <a:r>
              <a:rPr lang="zh-TW" altLang="zh-TW" sz="2500" b="1" dirty="0">
                <a:solidFill>
                  <a:schemeClr val="bg1"/>
                </a:solidFill>
                <a:latin typeface="+mj-ea"/>
                <a:ea typeface="+mj-ea"/>
              </a:rPr>
              <a:t>、</a:t>
            </a:r>
            <a:r>
              <a:rPr lang="en-US" altLang="zh-TW" sz="2500" b="1" dirty="0">
                <a:solidFill>
                  <a:schemeClr val="bg1"/>
                </a:solidFill>
                <a:latin typeface="+mj-ea"/>
                <a:ea typeface="+mj-ea"/>
              </a:rPr>
              <a:t>WSDL</a:t>
            </a:r>
            <a:r>
              <a:rPr lang="zh-TW" altLang="zh-TW" sz="2500" b="1" dirty="0">
                <a:solidFill>
                  <a:schemeClr val="bg1"/>
                </a:solidFill>
                <a:latin typeface="+mj-ea"/>
                <a:ea typeface="+mj-ea"/>
              </a:rPr>
              <a:t>、</a:t>
            </a:r>
            <a:r>
              <a:rPr lang="en-US" altLang="zh-TW" sz="2500" b="1" dirty="0">
                <a:solidFill>
                  <a:schemeClr val="bg1"/>
                </a:solidFill>
                <a:latin typeface="+mj-ea"/>
                <a:ea typeface="+mj-ea"/>
              </a:rPr>
              <a:t>Microsoft</a:t>
            </a:r>
            <a:r>
              <a:rPr lang="zh-TW" altLang="zh-TW" sz="2500" b="1" dirty="0">
                <a:solidFill>
                  <a:schemeClr val="bg1"/>
                </a:solidFill>
                <a:latin typeface="+mj-ea"/>
                <a:ea typeface="+mj-ea"/>
              </a:rPr>
              <a:t>、</a:t>
            </a:r>
            <a:r>
              <a:rPr lang="en-US" altLang="zh-TW" sz="2500" b="1" dirty="0">
                <a:solidFill>
                  <a:schemeClr val="bg1"/>
                </a:solidFill>
                <a:latin typeface="+mj-ea"/>
                <a:ea typeface="+mj-ea"/>
              </a:rPr>
              <a:t>Google</a:t>
            </a:r>
            <a:r>
              <a:rPr lang="zh-TW" altLang="zh-TW" sz="2500" b="1" dirty="0">
                <a:solidFill>
                  <a:schemeClr val="bg1"/>
                </a:solidFill>
                <a:latin typeface="+mj-ea"/>
                <a:ea typeface="+mj-ea"/>
              </a:rPr>
              <a:t>等整合應用，實質上工具的技術能力與架構設計絕無第二，讓您能夠輕鬆面對每一個系統的開發。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451"/>
            <a:ext cx="1560368" cy="116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243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14646" r="13178"/>
          <a:stretch/>
        </p:blipFill>
        <p:spPr>
          <a:xfrm>
            <a:off x="0" y="0"/>
            <a:ext cx="92456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zh-TW" altLang="zh-TW" kern="1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一致性開發</a:t>
            </a:r>
          </a:p>
        </p:txBody>
      </p:sp>
      <p:sp>
        <p:nvSpPr>
          <p:cNvPr id="7" name="矩形 6"/>
          <p:cNvSpPr/>
          <p:nvPr/>
        </p:nvSpPr>
        <p:spPr>
          <a:xfrm>
            <a:off x="436728" y="5342527"/>
            <a:ext cx="8284191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Aft>
                <a:spcPts val="0"/>
              </a:spcAft>
            </a:pPr>
            <a:r>
              <a:rPr lang="zh-TW" altLang="zh-TW" sz="2500" b="1" kern="1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一套工具能夠讓您開發無數的應用</a:t>
            </a:r>
            <a:r>
              <a:rPr lang="zh-TW" altLang="en-US" sz="2500" b="1" kern="1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zh-TW" altLang="zh-TW" sz="2500" b="1" kern="1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也因為同一個架構而非常好維護，一致性語言、一致性架構和開發流程，搭配上您也能夠</a:t>
            </a:r>
            <a:r>
              <a:rPr lang="zh-TW" altLang="en-US" sz="2500" b="1" kern="1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嶄露</a:t>
            </a:r>
            <a:r>
              <a:rPr lang="zh-TW" altLang="zh-TW" sz="2500" b="1" kern="1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真實力。</a:t>
            </a:r>
            <a:endParaRPr lang="zh-TW" altLang="zh-TW" sz="2500" b="1" kern="100" dirty="0">
              <a:solidFill>
                <a:srgbClr val="FFFFFF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67" b="97667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57834" y="3137709"/>
            <a:ext cx="984488" cy="984488"/>
          </a:xfrm>
          <a:prstGeom prst="rect">
            <a:avLst/>
          </a:prstGeom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451"/>
            <a:ext cx="1560368" cy="116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3136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12575" t="4706" r="11682" b="4086"/>
          <a:stretch/>
        </p:blipFill>
        <p:spPr>
          <a:xfrm>
            <a:off x="-13648" y="0"/>
            <a:ext cx="9157648" cy="689211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75656" y="188640"/>
            <a:ext cx="6043939" cy="850106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zh-TW" altLang="en-US" kern="100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一個陣容團隊</a:t>
            </a:r>
            <a:endParaRPr lang="zh-TW" altLang="zh-TW" kern="100" dirty="0">
              <a:solidFill>
                <a:schemeClr val="tx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4682" y="4517409"/>
            <a:ext cx="8140202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500" b="1" dirty="0">
                <a:solidFill>
                  <a:srgbClr val="002060"/>
                </a:solidFill>
                <a:latin typeface="+mj-ea"/>
                <a:ea typeface="+mj-ea"/>
              </a:rPr>
              <a:t>只要備妥一個團隊，產品經理、前端、後端工程師都能夠同時進行開發，全面導入</a:t>
            </a:r>
            <a:r>
              <a:rPr lang="en-US" altLang="zh-TW" sz="2500" b="1" dirty="0" err="1">
                <a:solidFill>
                  <a:srgbClr val="002060"/>
                </a:solidFill>
                <a:latin typeface="+mj-ea"/>
                <a:ea typeface="+mj-ea"/>
              </a:rPr>
              <a:t>DreamMaker</a:t>
            </a:r>
            <a:r>
              <a:rPr lang="en-US" altLang="zh-TW" sz="2500" b="1" dirty="0">
                <a:solidFill>
                  <a:srgbClr val="002060"/>
                </a:solidFill>
                <a:latin typeface="+mj-ea"/>
                <a:ea typeface="+mj-ea"/>
              </a:rPr>
              <a:t>+</a:t>
            </a:r>
            <a:r>
              <a:rPr lang="zh-TW" altLang="en-US" sz="2500" b="1" dirty="0">
                <a:solidFill>
                  <a:srgbClr val="002060"/>
                </a:solidFill>
                <a:latin typeface="+mj-ea"/>
                <a:ea typeface="+mj-ea"/>
              </a:rPr>
              <a:t>，你不需要再為每一種系統招募不同的團隊。</a:t>
            </a:r>
            <a:endParaRPr lang="zh-TW" altLang="zh-TW" sz="25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451"/>
            <a:ext cx="1560368" cy="116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93157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8591" t="1366" r="9214" b="99"/>
          <a:stretch/>
        </p:blipFill>
        <p:spPr>
          <a:xfrm>
            <a:off x="-40943" y="-27296"/>
            <a:ext cx="9198591" cy="689211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43896" y="1587993"/>
            <a:ext cx="6043939" cy="850106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zh-TW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台灣真正的軟實力</a:t>
            </a:r>
            <a:endParaRPr lang="zh-TW" altLang="zh-TW" kern="1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48310" y="4612949"/>
            <a:ext cx="76200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+mj-ea"/>
                <a:ea typeface="+mj-ea"/>
              </a:rPr>
              <a:t>無論是網站、平台、入口、企業決策系統，讓進階的人才來操作也不受限，對於入門的新手，更有機會參與開發，體驗工具的魅力。</a:t>
            </a:r>
            <a:endParaRPr lang="zh-TW" altLang="zh-TW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451"/>
            <a:ext cx="1560368" cy="116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1889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s://cdn.allwallpaper.in/wallpapers/1920x1200/2708/character-marvel-comics-blo0p-green-background-minimalistic-1920x1200-wallpape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5" t="8716"/>
          <a:stretch/>
        </p:blipFill>
        <p:spPr bwMode="auto">
          <a:xfrm>
            <a:off x="-12700" y="-25400"/>
            <a:ext cx="9156700" cy="688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7867" y="3107253"/>
            <a:ext cx="6741244" cy="850106"/>
          </a:xfrm>
        </p:spPr>
        <p:txBody>
          <a:bodyPr>
            <a:normAutofit/>
          </a:bodyPr>
          <a:lstStyle/>
          <a:p>
            <a:pPr algn="l">
              <a:spcAft>
                <a:spcPts val="0"/>
              </a:spcAft>
            </a:pPr>
            <a:r>
              <a:rPr lang="zh-TW" altLang="en-US" kern="100" dirty="0">
                <a:solidFill>
                  <a:srgbClr val="92D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不畏懼所有的困難</a:t>
            </a:r>
            <a:endParaRPr lang="zh-TW" altLang="zh-TW" kern="100" dirty="0">
              <a:solidFill>
                <a:srgbClr val="92D05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54219" y="3942490"/>
            <a:ext cx="506373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TW" altLang="en-US" sz="20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獨有的設計，讓你只需要開發一套，就能夠實現各種人不在辦公室，卻知辦公事，解開束縛，閱讀、操作不再</a:t>
            </a:r>
            <a:r>
              <a:rPr lang="zh-TW" altLang="en-US" sz="20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受限制！</a:t>
            </a:r>
            <a:endParaRPr lang="en-US" altLang="zh-TW" sz="2000" b="1" dirty="0" smtClean="0">
              <a:solidFill>
                <a:schemeClr val="accent3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  <a:p>
            <a:pPr algn="l"/>
            <a:r>
              <a:rPr lang="en-US" altLang="zh-TW" sz="20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Dream</a:t>
            </a:r>
            <a:r>
              <a:rPr lang="zh-TW" altLang="en-US" sz="20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TW" sz="20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Maker</a:t>
            </a:r>
            <a:r>
              <a:rPr lang="zh-TW" altLang="en-US" sz="20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都給您最好</a:t>
            </a:r>
            <a:r>
              <a:rPr lang="zh-TW" altLang="en-US" sz="20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的！</a:t>
            </a:r>
            <a:endParaRPr lang="zh-TW" altLang="zh-TW" sz="2000" b="1" dirty="0">
              <a:solidFill>
                <a:schemeClr val="accent3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0217"/>
            <a:ext cx="1560368" cy="116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5004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 descr="http://cdn.ttgtmedia.com/visuals/handbooks/handbooks_background-defaul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9"/>
          <a:stretch/>
        </p:blipFill>
        <p:spPr bwMode="auto">
          <a:xfrm>
            <a:off x="-38100" y="0"/>
            <a:ext cx="91821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63403" y="3421152"/>
            <a:ext cx="6741244" cy="850106"/>
          </a:xfrm>
        </p:spPr>
        <p:txBody>
          <a:bodyPr>
            <a:normAutofit/>
          </a:bodyPr>
          <a:lstStyle/>
          <a:p>
            <a:pPr algn="l">
              <a:spcAft>
                <a:spcPts val="0"/>
              </a:spcAft>
            </a:pPr>
            <a:r>
              <a:rPr lang="zh-TW" altLang="en-US" kern="100" dirty="0">
                <a:solidFill>
                  <a:schemeClr val="accent5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雲端自助開發服務</a:t>
            </a:r>
            <a:endParaRPr lang="zh-TW" altLang="zh-TW" kern="100" dirty="0">
              <a:solidFill>
                <a:schemeClr val="accent5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63403" y="4174509"/>
            <a:ext cx="4895826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TW" sz="2500" b="1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DreamMaker</a:t>
            </a:r>
            <a:r>
              <a:rPr lang="en-US" altLang="zh-TW" sz="25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 </a:t>
            </a:r>
            <a:r>
              <a:rPr lang="zh-TW" altLang="en-US" sz="25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讓您隨身隨地都能夠享受開發的服務，雲端的機制，讓開發可以也很</a:t>
            </a:r>
            <a:r>
              <a:rPr lang="en-US" altLang="zh-TW" sz="25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SOHO</a:t>
            </a:r>
            <a:r>
              <a:rPr lang="zh-TW" altLang="en-US" sz="25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，人員無論是遨遊四海，還是來自四面八方，都能夠自助開發。</a:t>
            </a:r>
            <a:endParaRPr lang="zh-TW" altLang="zh-TW" sz="2500" b="1" dirty="0">
              <a:solidFill>
                <a:schemeClr val="accent3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451"/>
            <a:ext cx="1560368" cy="116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1168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http://www.thechubrothers.com/develope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55" r="-4233" b="4156"/>
          <a:stretch/>
        </p:blipFill>
        <p:spPr bwMode="auto">
          <a:xfrm flipH="1">
            <a:off x="-533400" y="0"/>
            <a:ext cx="9677400" cy="687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7947" y="3388052"/>
            <a:ext cx="9144000" cy="922136"/>
          </a:xfrm>
          <a:solidFill>
            <a:schemeClr val="tx2">
              <a:lumMod val="50000"/>
              <a:alpha val="35000"/>
            </a:schemeClr>
          </a:solidFill>
        </p:spPr>
        <p:txBody>
          <a:bodyPr>
            <a:normAutofit/>
          </a:bodyPr>
          <a:lstStyle/>
          <a:p>
            <a:pPr algn="l">
              <a:spcAft>
                <a:spcPts val="0"/>
              </a:spcAft>
            </a:pPr>
            <a:r>
              <a:rPr lang="zh-TW" altLang="en-US" kern="1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與時並進</a:t>
            </a:r>
            <a:endParaRPr lang="zh-TW" altLang="zh-TW" kern="100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759978" y="3538266"/>
            <a:ext cx="5850622" cy="1477328"/>
          </a:xfrm>
          <a:prstGeom prst="rect">
            <a:avLst/>
          </a:prstGeom>
          <a:solidFill>
            <a:schemeClr val="tx2">
              <a:lumMod val="50000"/>
              <a:alpha val="76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zh-TW" altLang="en-US" sz="3000" b="1" dirty="0">
                <a:solidFill>
                  <a:schemeClr val="bg1"/>
                </a:solidFill>
                <a:latin typeface="+mj-ea"/>
                <a:ea typeface="+mj-ea"/>
              </a:rPr>
              <a:t>無論您有什麼新的創意、技術，我們</a:t>
            </a:r>
            <a:r>
              <a:rPr lang="zh-TW" altLang="en-US" sz="3000" b="1" dirty="0" smtClean="0">
                <a:solidFill>
                  <a:schemeClr val="bg1"/>
                </a:solidFill>
                <a:latin typeface="+mj-ea"/>
                <a:ea typeface="+mj-ea"/>
              </a:rPr>
              <a:t>都會給</a:t>
            </a:r>
            <a:r>
              <a:rPr lang="zh-TW" altLang="en-US" sz="3000" b="1" dirty="0">
                <a:solidFill>
                  <a:schemeClr val="bg1"/>
                </a:solidFill>
                <a:latin typeface="+mj-ea"/>
                <a:ea typeface="+mj-ea"/>
              </a:rPr>
              <a:t>您最好的服務與協助，讓您的企業始終領先第一。</a:t>
            </a:r>
            <a:endParaRPr lang="zh-TW" altLang="zh-TW" sz="3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451"/>
            <a:ext cx="1560368" cy="116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8346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8008" r="8132"/>
          <a:stretch/>
        </p:blipFill>
        <p:spPr>
          <a:xfrm>
            <a:off x="-40943" y="0"/>
            <a:ext cx="9212239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003300"/>
            <a:ext cx="9144000" cy="850106"/>
          </a:xfrm>
          <a:noFill/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zh-TW" altLang="en-US" kern="1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關鍵優勢</a:t>
            </a:r>
            <a:endParaRPr lang="zh-TW" altLang="zh-TW" kern="100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59945" y="4635654"/>
            <a:ext cx="664893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sz="2500" b="1" dirty="0">
                <a:solidFill>
                  <a:schemeClr val="bg1"/>
                </a:solidFill>
                <a:latin typeface="+mj-ea"/>
                <a:ea typeface="+mj-ea"/>
              </a:rPr>
              <a:t>過去的</a:t>
            </a:r>
            <a:r>
              <a:rPr lang="en-US" altLang="zh-TW" sz="2500" b="1" dirty="0" err="1">
                <a:solidFill>
                  <a:schemeClr val="bg1"/>
                </a:solidFill>
                <a:latin typeface="+mj-ea"/>
                <a:ea typeface="+mj-ea"/>
              </a:rPr>
              <a:t>EMaker</a:t>
            </a:r>
            <a:r>
              <a:rPr lang="zh-TW" altLang="en-US" sz="2500" b="1" dirty="0">
                <a:solidFill>
                  <a:schemeClr val="bg1"/>
                </a:solidFill>
                <a:latin typeface="+mj-ea"/>
                <a:ea typeface="+mj-ea"/>
              </a:rPr>
              <a:t>、</a:t>
            </a:r>
            <a:r>
              <a:rPr lang="en-US" altLang="zh-TW" sz="2500" b="1" dirty="0" err="1" smtClean="0">
                <a:solidFill>
                  <a:schemeClr val="bg1"/>
                </a:solidFill>
                <a:latin typeface="+mj-ea"/>
                <a:ea typeface="+mj-ea"/>
              </a:rPr>
              <a:t>DreamMaker</a:t>
            </a:r>
            <a:r>
              <a:rPr lang="zh-TW" altLang="en-US" sz="2500" b="1" dirty="0">
                <a:solidFill>
                  <a:schemeClr val="bg1"/>
                </a:solidFill>
                <a:latin typeface="+mj-ea"/>
                <a:ea typeface="+mj-ea"/>
              </a:rPr>
              <a:t>還是嶄新領先的</a:t>
            </a:r>
            <a:r>
              <a:rPr lang="en-US" altLang="zh-TW" sz="2500" b="1" dirty="0" err="1">
                <a:solidFill>
                  <a:schemeClr val="bg1"/>
                </a:solidFill>
                <a:latin typeface="+mj-ea"/>
                <a:ea typeface="+mj-ea"/>
              </a:rPr>
              <a:t>iAPP</a:t>
            </a:r>
            <a:r>
              <a:rPr lang="zh-TW" altLang="en-US" sz="2500" b="1" dirty="0">
                <a:solidFill>
                  <a:schemeClr val="bg1"/>
                </a:solidFill>
                <a:latin typeface="+mj-ea"/>
                <a:ea typeface="+mj-ea"/>
              </a:rPr>
              <a:t>，都能夠穿梭自我，混合式的架構之中部署所有的應用，全</a:t>
            </a:r>
            <a:r>
              <a:rPr lang="zh-TW" altLang="en-US" sz="2500" b="1" dirty="0" smtClean="0">
                <a:solidFill>
                  <a:schemeClr val="bg1"/>
                </a:solidFill>
                <a:latin typeface="+mj-ea"/>
                <a:ea typeface="+mj-ea"/>
              </a:rPr>
              <a:t>域管理</a:t>
            </a:r>
            <a:r>
              <a:rPr lang="zh-TW" altLang="en-US" sz="2500" b="1" dirty="0">
                <a:solidFill>
                  <a:schemeClr val="bg1"/>
                </a:solidFill>
                <a:latin typeface="+mj-ea"/>
                <a:ea typeface="+mj-ea"/>
              </a:rPr>
              <a:t>與開發，都能夠為企業帶來無限。</a:t>
            </a:r>
            <a:endParaRPr lang="zh-TW" altLang="zh-TW" sz="25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451"/>
            <a:ext cx="1560368" cy="116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6790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6" name="Picture 4" descr="http://www.wallpapersfans.com/wp-content/uploads/2016/11/minimalist-hd-wallpaper-6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0" r="12258"/>
          <a:stretch/>
        </p:blipFill>
        <p:spPr bwMode="auto">
          <a:xfrm>
            <a:off x="-40944" y="0"/>
            <a:ext cx="91849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003300"/>
            <a:ext cx="9144000" cy="850106"/>
          </a:xfrm>
          <a:noFill/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zh-TW" altLang="en-US" kern="1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讓您的工作生活更有新意</a:t>
            </a:r>
            <a:endParaRPr lang="zh-TW" altLang="zh-TW" kern="100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15010" y="4444582"/>
            <a:ext cx="6499272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sz="2500" b="1" dirty="0">
                <a:solidFill>
                  <a:schemeClr val="bg1"/>
                </a:solidFill>
                <a:latin typeface="+mj-ea"/>
                <a:ea typeface="+mj-ea"/>
              </a:rPr>
              <a:t>用最好的工具開發、使用最好的技術來拓展，尊爵般的享受，讓您升遷的路儼然成為康莊大道，生活之餘不再為工作事情</a:t>
            </a:r>
            <a:r>
              <a:rPr lang="zh-TW" altLang="en-US" sz="2500" b="1" dirty="0" smtClean="0">
                <a:solidFill>
                  <a:schemeClr val="bg1"/>
                </a:solidFill>
                <a:latin typeface="+mj-ea"/>
                <a:ea typeface="+mj-ea"/>
              </a:rPr>
              <a:t>煩惱。</a:t>
            </a:r>
            <a:endParaRPr lang="zh-TW" altLang="zh-TW" sz="25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451"/>
            <a:ext cx="1560368" cy="116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670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redpodmarketing.com/resources/raw/Home-Marketing-Background.pn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50" r="15795" b="18560"/>
          <a:stretch/>
        </p:blipFill>
        <p:spPr bwMode="auto">
          <a:xfrm>
            <a:off x="0" y="1"/>
            <a:ext cx="9131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0" y="0"/>
            <a:ext cx="9131300" cy="6857999"/>
          </a:xfrm>
          <a:prstGeom prst="rect">
            <a:avLst/>
          </a:prstGeom>
          <a:solidFill>
            <a:schemeClr val="dk1">
              <a:alpha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>
          <a:xfrm>
            <a:off x="-64267" y="907361"/>
            <a:ext cx="3346464" cy="850106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45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致勝的關鍵</a:t>
            </a:r>
            <a:endParaRPr lang="zh-TW" altLang="en-US" sz="4500" dirty="0">
              <a:solidFill>
                <a:schemeClr val="bg1"/>
              </a:solidFill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11934" y="2221315"/>
            <a:ext cx="9010506" cy="2059739"/>
          </a:xfrm>
        </p:spPr>
        <p:txBody>
          <a:bodyPr>
            <a:noAutofit/>
          </a:bodyPr>
          <a:lstStyle/>
          <a:p>
            <a:pPr lvl="1" indent="-282575">
              <a:spcBef>
                <a:spcPts val="800"/>
              </a:spcBef>
            </a:pPr>
            <a:r>
              <a:rPr lang="en-US" altLang="zh-TW" sz="3500" b="1" dirty="0">
                <a:latin typeface="+mn-lt"/>
              </a:rPr>
              <a:t>If you build it, will he come? </a:t>
            </a:r>
          </a:p>
          <a:p>
            <a:pPr lvl="1" indent="-282575">
              <a:spcBef>
                <a:spcPts val="800"/>
              </a:spcBef>
            </a:pPr>
            <a:r>
              <a:rPr lang="en-US" altLang="zh-TW" sz="3500" b="1" dirty="0">
                <a:latin typeface="+mn-lt"/>
              </a:rPr>
              <a:t>o</a:t>
            </a:r>
            <a:r>
              <a:rPr lang="en-US" altLang="zh-TW" sz="3500" b="1" dirty="0" smtClean="0">
                <a:latin typeface="+mn-lt"/>
              </a:rPr>
              <a:t>r If </a:t>
            </a:r>
            <a:r>
              <a:rPr lang="en-US" altLang="zh-TW" sz="3500" b="1" dirty="0">
                <a:latin typeface="+mn-lt"/>
              </a:rPr>
              <a:t>you build it, he may not </a:t>
            </a:r>
            <a:r>
              <a:rPr lang="en-US" altLang="zh-TW" sz="3500" b="1" dirty="0" smtClean="0">
                <a:latin typeface="+mn-lt"/>
              </a:rPr>
              <a:t>come?</a:t>
            </a:r>
            <a:endParaRPr lang="en-US" altLang="zh-TW" sz="3500" b="1" dirty="0">
              <a:latin typeface="+mn-lt"/>
            </a:endParaRPr>
          </a:p>
          <a:p>
            <a:pPr lvl="1" indent="-282575">
              <a:spcBef>
                <a:spcPts val="800"/>
              </a:spcBef>
            </a:pPr>
            <a:r>
              <a:rPr lang="zh-TW" altLang="en-US" sz="3500" b="1" dirty="0" smtClean="0">
                <a:solidFill>
                  <a:srgbClr val="00B0F0"/>
                </a:solidFill>
                <a:latin typeface="+mn-lt"/>
              </a:rPr>
              <a:t>事實上是</a:t>
            </a:r>
            <a:r>
              <a:rPr lang="en-US" altLang="zh-TW" sz="3500" b="1" dirty="0" smtClean="0">
                <a:solidFill>
                  <a:srgbClr val="00B0F0"/>
                </a:solidFill>
                <a:latin typeface="+mn-lt"/>
              </a:rPr>
              <a:t>…</a:t>
            </a:r>
          </a:p>
          <a:p>
            <a:pPr lvl="1" indent="-282575">
              <a:spcBef>
                <a:spcPts val="800"/>
              </a:spcBef>
            </a:pPr>
            <a:r>
              <a:rPr lang="en-US" altLang="zh-TW" sz="3500" b="1" dirty="0" smtClean="0">
                <a:solidFill>
                  <a:srgbClr val="00B0F0"/>
                </a:solidFill>
                <a:latin typeface="+mn-lt"/>
              </a:rPr>
              <a:t>If </a:t>
            </a:r>
            <a:r>
              <a:rPr lang="en-US" altLang="zh-TW" sz="3500" b="1" dirty="0">
                <a:solidFill>
                  <a:srgbClr val="00B0F0"/>
                </a:solidFill>
                <a:latin typeface="+mn-lt"/>
              </a:rPr>
              <a:t>you know how to build it, he will come.</a:t>
            </a:r>
          </a:p>
        </p:txBody>
      </p:sp>
      <p:sp>
        <p:nvSpPr>
          <p:cNvPr id="8" name="內容版面配置區 4"/>
          <p:cNvSpPr txBox="1">
            <a:spLocks/>
          </p:cNvSpPr>
          <p:nvPr/>
        </p:nvSpPr>
        <p:spPr>
          <a:xfrm>
            <a:off x="186111" y="5021359"/>
            <a:ext cx="8229600" cy="9215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zh-TW" altLang="en-US" sz="3500" b="1" kern="1200" cap="none" spc="0" dirty="0" smtClean="0">
                <a:ln w="10541" cmpd="sng">
                  <a:noFill/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ea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zh-TW" altLang="en-US" sz="2800" b="0" kern="1200" dirty="0" smtClean="0">
                <a:solidFill>
                  <a:srgbClr val="FFC000"/>
                </a:solidFill>
                <a:latin typeface="+mj-ea"/>
                <a:ea typeface="+mj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zh-TW" altLang="en-US" sz="1600" kern="1200" dirty="0">
                <a:solidFill>
                  <a:srgbClr val="00339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zh-TW" altLang="en-US" sz="2500" b="1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企業開發與使用系統的途徑與方法，才是得到競爭優勢的</a:t>
            </a:r>
            <a:r>
              <a:rPr lang="en-US" altLang="zh-TW" sz="2500" b="1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500" b="1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500" b="1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成功關鍵，</a:t>
            </a:r>
            <a:r>
              <a:rPr lang="zh-TW" altLang="en-US" sz="3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工具的精進正是引導企業致勝的因素。</a:t>
            </a:r>
          </a:p>
        </p:txBody>
      </p:sp>
      <p:sp>
        <p:nvSpPr>
          <p:cNvPr id="6" name="矩形 5"/>
          <p:cNvSpPr/>
          <p:nvPr/>
        </p:nvSpPr>
        <p:spPr>
          <a:xfrm>
            <a:off x="164339" y="1611817"/>
            <a:ext cx="691137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l"/>
            <a:r>
              <a:rPr lang="zh-TW" altLang="en-US" sz="2500" b="1" dirty="0">
                <a:ln w="0"/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並不是系統建好，企業的競爭優勢就會出現  </a:t>
            </a: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3883" y="1"/>
            <a:ext cx="1636568" cy="122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58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8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Download Minimalist 1920x1080 HD Wallpa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8455" y="-88900"/>
            <a:ext cx="11230822" cy="694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1891" y="2519177"/>
            <a:ext cx="8492109" cy="1999175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bg1">
                    <a:lumMod val="95000"/>
                  </a:schemeClr>
                </a:solidFill>
              </a:rPr>
              <a:t>搭配</a:t>
            </a:r>
            <a:r>
              <a:rPr lang="en-US" altLang="zh-TW" dirty="0" err="1">
                <a:solidFill>
                  <a:schemeClr val="bg1">
                    <a:lumMod val="95000"/>
                  </a:schemeClr>
                </a:solidFill>
              </a:rPr>
              <a:t>iAPP</a:t>
            </a:r>
            <a:r>
              <a:rPr lang="zh-TW" altLang="en-US" dirty="0">
                <a:solidFill>
                  <a:schemeClr val="bg1">
                    <a:lumMod val="95000"/>
                  </a:schemeClr>
                </a:solidFill>
              </a:rPr>
              <a:t>，舉世無雙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451"/>
            <a:ext cx="1560368" cy="116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9587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11311" t="-169" r="14033" b="15057"/>
          <a:stretch/>
        </p:blipFill>
        <p:spPr>
          <a:xfrm>
            <a:off x="17022" y="0"/>
            <a:ext cx="9171295" cy="686495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56616" y="4434605"/>
            <a:ext cx="8492109" cy="1999175"/>
          </a:xfrm>
        </p:spPr>
        <p:txBody>
          <a:bodyPr>
            <a:normAutofit/>
          </a:bodyPr>
          <a:lstStyle/>
          <a:p>
            <a:r>
              <a:rPr lang="zh-TW" altLang="en-US" sz="4200" dirty="0">
                <a:solidFill>
                  <a:schemeClr val="bg1">
                    <a:lumMod val="95000"/>
                  </a:schemeClr>
                </a:solidFill>
              </a:rPr>
              <a:t>老客戶，不曾遺忘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451"/>
            <a:ext cx="1560368" cy="116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4157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5630" t="13718" r="17355" b="16666"/>
          <a:stretch/>
        </p:blipFill>
        <p:spPr>
          <a:xfrm>
            <a:off x="-1739900" y="0"/>
            <a:ext cx="12255500" cy="70866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81419" y="532400"/>
            <a:ext cx="6216062" cy="850106"/>
          </a:xfrm>
        </p:spPr>
        <p:txBody>
          <a:bodyPr>
            <a:normAutofit/>
          </a:bodyPr>
          <a:lstStyle/>
          <a:p>
            <a:r>
              <a:rPr lang="zh-TW" altLang="en-US" sz="4500" dirty="0">
                <a:solidFill>
                  <a:srgbClr val="1C2E44"/>
                </a:solidFill>
              </a:rPr>
              <a:t>無所不能，欲罷不能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451"/>
            <a:ext cx="1560368" cy="116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39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="" xmlns:a16="http://schemas.microsoft.com/office/drawing/2014/main" id="{E4FD3E5A-B038-44FA-AFDC-6CE279BBFB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66" t="764" r="8462" b="-764"/>
          <a:stretch/>
        </p:blipFill>
        <p:spPr>
          <a:xfrm>
            <a:off x="0" y="0"/>
            <a:ext cx="9144000" cy="6921064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7EB805A3-6741-476D-9C92-4C45DEE1B3B4}"/>
              </a:ext>
            </a:extLst>
          </p:cNvPr>
          <p:cNvSpPr/>
          <p:nvPr/>
        </p:nvSpPr>
        <p:spPr>
          <a:xfrm>
            <a:off x="1104133" y="3899729"/>
            <a:ext cx="671555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500" b="1" dirty="0">
                <a:solidFill>
                  <a:schemeClr val="bg1"/>
                </a:solidFill>
                <a:latin typeface="+mj-ea"/>
                <a:ea typeface="+mj-ea"/>
              </a:rPr>
              <a:t>一個舉世聞名專屬</a:t>
            </a:r>
            <a:r>
              <a:rPr lang="en-US" altLang="zh-TW" sz="2500" b="1" dirty="0">
                <a:solidFill>
                  <a:schemeClr val="bg1"/>
                </a:solidFill>
                <a:latin typeface="+mj-ea"/>
                <a:ea typeface="+mj-ea"/>
              </a:rPr>
              <a:t>DM</a:t>
            </a:r>
            <a:r>
              <a:rPr lang="zh-TW" altLang="en-US" sz="2500" b="1" dirty="0">
                <a:solidFill>
                  <a:schemeClr val="bg1"/>
                </a:solidFill>
                <a:latin typeface="+mj-ea"/>
                <a:ea typeface="+mj-ea"/>
              </a:rPr>
              <a:t>人的技術交流網站</a:t>
            </a:r>
            <a:endParaRPr lang="en-US" altLang="zh-TW" sz="25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zh-TW" altLang="en-US" sz="2500" b="1" dirty="0">
                <a:solidFill>
                  <a:schemeClr val="bg1"/>
                </a:solidFill>
                <a:latin typeface="+mj-ea"/>
                <a:ea typeface="+mj-ea"/>
              </a:rPr>
              <a:t>讓各路開發人員可以盡情分享知識的最佳所在</a:t>
            </a:r>
            <a:endParaRPr lang="en-US" altLang="zh-TW" sz="2500" b="1" dirty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zh-TW" sz="25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zh-TW" sz="2500" b="1" dirty="0" smtClean="0">
                <a:solidFill>
                  <a:srgbClr val="FFC000"/>
                </a:solidFill>
                <a:latin typeface="+mj-ea"/>
                <a:ea typeface="+mj-ea"/>
              </a:rPr>
              <a:t>walkthing.com</a:t>
            </a:r>
            <a:endParaRPr lang="zh-TW" altLang="zh-TW" sz="2500" b="1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pic>
        <p:nvPicPr>
          <p:cNvPr id="6" name="Picture 2" descr="C:\Users\interinfo\Documents\Downloads\背景透明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109" y="567560"/>
            <a:ext cx="2465065" cy="212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46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-36512" y="0"/>
            <a:ext cx="9180512" cy="6858000"/>
            <a:chOff x="-36512" y="0"/>
            <a:chExt cx="9180512" cy="6858000"/>
          </a:xfrm>
        </p:grpSpPr>
        <p:pic>
          <p:nvPicPr>
            <p:cNvPr id="6" name="Picture 2" descr="C:\Users\interinfo\Desktop\圖片3.png"/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47" r="3844"/>
            <a:stretch/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7"/>
            <p:cNvSpPr/>
            <p:nvPr userDrawn="1"/>
          </p:nvSpPr>
          <p:spPr>
            <a:xfrm>
              <a:off x="-36512" y="0"/>
              <a:ext cx="9162255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8" descr="D:\01.CI\1.Logo\interinfo\png_英文\logo-3(白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01" y="116632"/>
            <a:ext cx="1022623" cy="77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6"/>
          <p:cNvSpPr txBox="1"/>
          <p:nvPr/>
        </p:nvSpPr>
        <p:spPr>
          <a:xfrm>
            <a:off x="-36512" y="4743079"/>
            <a:ext cx="91805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TW" sz="50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/>
                <a:ea typeface="微軟正黑體" panose="020B0604030504040204" pitchFamily="34" charset="-120"/>
                <a:cs typeface="Arial" panose="020B0604020202020204" pitchFamily="34" charset="0"/>
              </a:rPr>
              <a:t>Thank you</a:t>
            </a:r>
            <a:r>
              <a:rPr lang="zh-TW" altLang="en-US" sz="50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50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/>
                <a:ea typeface="微軟正黑體" panose="020B0604030504040204" pitchFamily="34" charset="-120"/>
                <a:cs typeface="Arial" panose="020B0604020202020204" pitchFamily="34" charset="0"/>
              </a:rPr>
              <a:t>for your time!</a:t>
            </a:r>
            <a:endParaRPr lang="en-US" altLang="zh-TW" sz="3000" b="1" i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42283" y="5675724"/>
            <a:ext cx="760565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3000" b="1" i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Getting started with </a:t>
            </a:r>
            <a:r>
              <a:rPr lang="en-US" altLang="zh-TW" sz="3000" b="1" i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Interinfo</a:t>
            </a:r>
            <a:r>
              <a:rPr lang="en-US" altLang="zh-TW" sz="3000" b="1" i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easy</a:t>
            </a:r>
            <a:r>
              <a:rPr lang="zh-TW" altLang="en-US" sz="3000" b="1" i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3000" b="1" i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</p:txBody>
      </p:sp>
      <p:grpSp>
        <p:nvGrpSpPr>
          <p:cNvPr id="16" name="Group 12"/>
          <p:cNvGrpSpPr/>
          <p:nvPr/>
        </p:nvGrpSpPr>
        <p:grpSpPr>
          <a:xfrm>
            <a:off x="4302206" y="3129197"/>
            <a:ext cx="534543" cy="1195637"/>
            <a:chOff x="9856581" y="1063103"/>
            <a:chExt cx="534543" cy="1195637"/>
          </a:xfrm>
          <a:solidFill>
            <a:schemeClr val="bg1"/>
          </a:solidFill>
        </p:grpSpPr>
        <p:sp>
          <p:nvSpPr>
            <p:cNvPr id="17" name="Freeform 13"/>
            <p:cNvSpPr>
              <a:spLocks noChangeAspect="1"/>
            </p:cNvSpPr>
            <p:nvPr/>
          </p:nvSpPr>
          <p:spPr bwMode="auto">
            <a:xfrm rot="18840000">
              <a:off x="9933924" y="1063103"/>
              <a:ext cx="457200" cy="457200"/>
            </a:xfrm>
            <a:custGeom>
              <a:avLst/>
              <a:gdLst>
                <a:gd name="connsiteX0" fmla="*/ 448372 w 460892"/>
                <a:gd name="connsiteY0" fmla="*/ 16678 h 430260"/>
                <a:gd name="connsiteX1" fmla="*/ 455049 w 460892"/>
                <a:gd name="connsiteY1" fmla="*/ 26269 h 430260"/>
                <a:gd name="connsiteX2" fmla="*/ 459223 w 460892"/>
                <a:gd name="connsiteY2" fmla="*/ 36693 h 430260"/>
                <a:gd name="connsiteX3" fmla="*/ 460892 w 460892"/>
                <a:gd name="connsiteY3" fmla="*/ 47534 h 430260"/>
                <a:gd name="connsiteX4" fmla="*/ 460475 w 460892"/>
                <a:gd name="connsiteY4" fmla="*/ 58792 h 430260"/>
                <a:gd name="connsiteX5" fmla="*/ 457553 w 460892"/>
                <a:gd name="connsiteY5" fmla="*/ 69633 h 430260"/>
                <a:gd name="connsiteX6" fmla="*/ 452128 w 460892"/>
                <a:gd name="connsiteY6" fmla="*/ 80057 h 430260"/>
                <a:gd name="connsiteX7" fmla="*/ 444199 w 460892"/>
                <a:gd name="connsiteY7" fmla="*/ 88396 h 430260"/>
                <a:gd name="connsiteX8" fmla="*/ 67193 w 460892"/>
                <a:gd name="connsiteY8" fmla="*/ 430260 h 430260"/>
                <a:gd name="connsiteX9" fmla="*/ 0 w 460892"/>
                <a:gd name="connsiteY9" fmla="*/ 352204 h 430260"/>
                <a:gd name="connsiteX10" fmla="*/ 1409 w 460892"/>
                <a:gd name="connsiteY10" fmla="*/ 351500 h 430260"/>
                <a:gd name="connsiteX11" fmla="*/ 5583 w 460892"/>
                <a:gd name="connsiteY11" fmla="*/ 348998 h 430260"/>
                <a:gd name="connsiteX12" fmla="*/ 376174 w 460892"/>
                <a:gd name="connsiteY12" fmla="*/ 13343 h 430260"/>
                <a:gd name="connsiteX13" fmla="*/ 385772 w 460892"/>
                <a:gd name="connsiteY13" fmla="*/ 6255 h 430260"/>
                <a:gd name="connsiteX14" fmla="*/ 396206 w 460892"/>
                <a:gd name="connsiteY14" fmla="*/ 2085 h 430260"/>
                <a:gd name="connsiteX15" fmla="*/ 407474 w 460892"/>
                <a:gd name="connsiteY15" fmla="*/ 0 h 430260"/>
                <a:gd name="connsiteX16" fmla="*/ 418741 w 460892"/>
                <a:gd name="connsiteY16" fmla="*/ 417 h 430260"/>
                <a:gd name="connsiteX17" fmla="*/ 429175 w 460892"/>
                <a:gd name="connsiteY17" fmla="*/ 4170 h 430260"/>
                <a:gd name="connsiteX18" fmla="*/ 439191 w 460892"/>
                <a:gd name="connsiteY18" fmla="*/ 9173 h 43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0892" h="430260">
                  <a:moveTo>
                    <a:pt x="448372" y="16678"/>
                  </a:moveTo>
                  <a:lnTo>
                    <a:pt x="455049" y="26269"/>
                  </a:lnTo>
                  <a:lnTo>
                    <a:pt x="459223" y="36693"/>
                  </a:lnTo>
                  <a:lnTo>
                    <a:pt x="460892" y="47534"/>
                  </a:lnTo>
                  <a:lnTo>
                    <a:pt x="460475" y="58792"/>
                  </a:lnTo>
                  <a:lnTo>
                    <a:pt x="457553" y="69633"/>
                  </a:lnTo>
                  <a:lnTo>
                    <a:pt x="452128" y="80057"/>
                  </a:lnTo>
                  <a:lnTo>
                    <a:pt x="444199" y="88396"/>
                  </a:lnTo>
                  <a:lnTo>
                    <a:pt x="67193" y="430260"/>
                  </a:lnTo>
                  <a:lnTo>
                    <a:pt x="0" y="352204"/>
                  </a:lnTo>
                  <a:lnTo>
                    <a:pt x="1409" y="351500"/>
                  </a:lnTo>
                  <a:lnTo>
                    <a:pt x="5583" y="348998"/>
                  </a:lnTo>
                  <a:lnTo>
                    <a:pt x="376174" y="13343"/>
                  </a:lnTo>
                  <a:lnTo>
                    <a:pt x="385772" y="6255"/>
                  </a:lnTo>
                  <a:lnTo>
                    <a:pt x="396206" y="2085"/>
                  </a:lnTo>
                  <a:lnTo>
                    <a:pt x="407474" y="0"/>
                  </a:lnTo>
                  <a:lnTo>
                    <a:pt x="418741" y="417"/>
                  </a:lnTo>
                  <a:lnTo>
                    <a:pt x="429175" y="4170"/>
                  </a:lnTo>
                  <a:lnTo>
                    <a:pt x="439191" y="9173"/>
                  </a:lnTo>
                  <a:close/>
                </a:path>
              </a:pathLst>
            </a:custGeom>
            <a:solidFill>
              <a:srgbClr val="0050AA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 rot="7980000">
              <a:off x="9856581" y="1801540"/>
              <a:ext cx="457200" cy="457200"/>
            </a:xfrm>
            <a:custGeom>
              <a:avLst/>
              <a:gdLst>
                <a:gd name="connsiteX0" fmla="*/ 448372 w 460892"/>
                <a:gd name="connsiteY0" fmla="*/ 16678 h 430260"/>
                <a:gd name="connsiteX1" fmla="*/ 455049 w 460892"/>
                <a:gd name="connsiteY1" fmla="*/ 26269 h 430260"/>
                <a:gd name="connsiteX2" fmla="*/ 459223 w 460892"/>
                <a:gd name="connsiteY2" fmla="*/ 36693 h 430260"/>
                <a:gd name="connsiteX3" fmla="*/ 460892 w 460892"/>
                <a:gd name="connsiteY3" fmla="*/ 47534 h 430260"/>
                <a:gd name="connsiteX4" fmla="*/ 460475 w 460892"/>
                <a:gd name="connsiteY4" fmla="*/ 58792 h 430260"/>
                <a:gd name="connsiteX5" fmla="*/ 457553 w 460892"/>
                <a:gd name="connsiteY5" fmla="*/ 69633 h 430260"/>
                <a:gd name="connsiteX6" fmla="*/ 452128 w 460892"/>
                <a:gd name="connsiteY6" fmla="*/ 80057 h 430260"/>
                <a:gd name="connsiteX7" fmla="*/ 444199 w 460892"/>
                <a:gd name="connsiteY7" fmla="*/ 88396 h 430260"/>
                <a:gd name="connsiteX8" fmla="*/ 67193 w 460892"/>
                <a:gd name="connsiteY8" fmla="*/ 430260 h 430260"/>
                <a:gd name="connsiteX9" fmla="*/ 0 w 460892"/>
                <a:gd name="connsiteY9" fmla="*/ 352204 h 430260"/>
                <a:gd name="connsiteX10" fmla="*/ 1409 w 460892"/>
                <a:gd name="connsiteY10" fmla="*/ 351500 h 430260"/>
                <a:gd name="connsiteX11" fmla="*/ 5583 w 460892"/>
                <a:gd name="connsiteY11" fmla="*/ 348998 h 430260"/>
                <a:gd name="connsiteX12" fmla="*/ 376174 w 460892"/>
                <a:gd name="connsiteY12" fmla="*/ 13343 h 430260"/>
                <a:gd name="connsiteX13" fmla="*/ 385772 w 460892"/>
                <a:gd name="connsiteY13" fmla="*/ 6255 h 430260"/>
                <a:gd name="connsiteX14" fmla="*/ 396206 w 460892"/>
                <a:gd name="connsiteY14" fmla="*/ 2085 h 430260"/>
                <a:gd name="connsiteX15" fmla="*/ 407474 w 460892"/>
                <a:gd name="connsiteY15" fmla="*/ 0 h 430260"/>
                <a:gd name="connsiteX16" fmla="*/ 418741 w 460892"/>
                <a:gd name="connsiteY16" fmla="*/ 417 h 430260"/>
                <a:gd name="connsiteX17" fmla="*/ 429175 w 460892"/>
                <a:gd name="connsiteY17" fmla="*/ 4170 h 430260"/>
                <a:gd name="connsiteX18" fmla="*/ 439191 w 460892"/>
                <a:gd name="connsiteY18" fmla="*/ 9173 h 43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0892" h="430260">
                  <a:moveTo>
                    <a:pt x="448372" y="16678"/>
                  </a:moveTo>
                  <a:lnTo>
                    <a:pt x="455049" y="26269"/>
                  </a:lnTo>
                  <a:lnTo>
                    <a:pt x="459223" y="36693"/>
                  </a:lnTo>
                  <a:lnTo>
                    <a:pt x="460892" y="47534"/>
                  </a:lnTo>
                  <a:lnTo>
                    <a:pt x="460475" y="58792"/>
                  </a:lnTo>
                  <a:lnTo>
                    <a:pt x="457553" y="69633"/>
                  </a:lnTo>
                  <a:lnTo>
                    <a:pt x="452128" y="80057"/>
                  </a:lnTo>
                  <a:lnTo>
                    <a:pt x="444199" y="88396"/>
                  </a:lnTo>
                  <a:lnTo>
                    <a:pt x="67193" y="430260"/>
                  </a:lnTo>
                  <a:lnTo>
                    <a:pt x="0" y="352204"/>
                  </a:lnTo>
                  <a:lnTo>
                    <a:pt x="1409" y="351500"/>
                  </a:lnTo>
                  <a:lnTo>
                    <a:pt x="5583" y="348998"/>
                  </a:lnTo>
                  <a:lnTo>
                    <a:pt x="376174" y="13343"/>
                  </a:lnTo>
                  <a:lnTo>
                    <a:pt x="385772" y="6255"/>
                  </a:lnTo>
                  <a:lnTo>
                    <a:pt x="396206" y="2085"/>
                  </a:lnTo>
                  <a:lnTo>
                    <a:pt x="407474" y="0"/>
                  </a:lnTo>
                  <a:lnTo>
                    <a:pt x="418741" y="417"/>
                  </a:lnTo>
                  <a:lnTo>
                    <a:pt x="429175" y="4170"/>
                  </a:lnTo>
                  <a:lnTo>
                    <a:pt x="439191" y="9173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</p:grpSp>
      <p:grpSp>
        <p:nvGrpSpPr>
          <p:cNvPr id="19" name="Group 15"/>
          <p:cNvGrpSpPr/>
          <p:nvPr/>
        </p:nvGrpSpPr>
        <p:grpSpPr>
          <a:xfrm>
            <a:off x="4129603" y="3503607"/>
            <a:ext cx="1019084" cy="324634"/>
            <a:chOff x="9560144" y="1819524"/>
            <a:chExt cx="1019084" cy="324634"/>
          </a:xfrm>
          <a:solidFill>
            <a:schemeClr val="bg1">
              <a:lumMod val="65000"/>
            </a:schemeClr>
          </a:solidFill>
        </p:grpSpPr>
        <p:sp>
          <p:nvSpPr>
            <p:cNvPr id="20" name="Freeform 16"/>
            <p:cNvSpPr>
              <a:spLocks/>
            </p:cNvSpPr>
            <p:nvPr/>
          </p:nvSpPr>
          <p:spPr bwMode="auto">
            <a:xfrm rot="20291668">
              <a:off x="9560144" y="1915558"/>
              <a:ext cx="365760" cy="228600"/>
            </a:xfrm>
            <a:custGeom>
              <a:avLst/>
              <a:gdLst>
                <a:gd name="connsiteX0" fmla="*/ 95569 w 352891"/>
                <a:gd name="connsiteY0" fmla="*/ 5421 h 235676"/>
                <a:gd name="connsiteX1" fmla="*/ 352891 w 352891"/>
                <a:gd name="connsiteY1" fmla="*/ 108916 h 235676"/>
                <a:gd name="connsiteX2" fmla="*/ 302176 w 352891"/>
                <a:gd name="connsiteY2" fmla="*/ 235676 h 235676"/>
                <a:gd name="connsiteX3" fmla="*/ 41316 w 352891"/>
                <a:gd name="connsiteY3" fmla="*/ 130927 h 235676"/>
                <a:gd name="connsiteX4" fmla="*/ 28796 w 352891"/>
                <a:gd name="connsiteY4" fmla="*/ 124255 h 235676"/>
                <a:gd name="connsiteX5" fmla="*/ 18780 w 352891"/>
                <a:gd name="connsiteY5" fmla="*/ 115499 h 235676"/>
                <a:gd name="connsiteX6" fmla="*/ 10433 w 352891"/>
                <a:gd name="connsiteY6" fmla="*/ 105492 h 235676"/>
                <a:gd name="connsiteX7" fmla="*/ 5008 w 352891"/>
                <a:gd name="connsiteY7" fmla="*/ 93817 h 235676"/>
                <a:gd name="connsiteX8" fmla="*/ 835 w 352891"/>
                <a:gd name="connsiteY8" fmla="*/ 80891 h 235676"/>
                <a:gd name="connsiteX9" fmla="*/ 0 w 352891"/>
                <a:gd name="connsiteY9" fmla="*/ 67965 h 235676"/>
                <a:gd name="connsiteX10" fmla="*/ 835 w 352891"/>
                <a:gd name="connsiteY10" fmla="*/ 54622 h 235676"/>
                <a:gd name="connsiteX11" fmla="*/ 5425 w 352891"/>
                <a:gd name="connsiteY11" fmla="*/ 41280 h 235676"/>
                <a:gd name="connsiteX12" fmla="*/ 12103 w 352891"/>
                <a:gd name="connsiteY12" fmla="*/ 29604 h 235676"/>
                <a:gd name="connsiteX13" fmla="*/ 20867 w 352891"/>
                <a:gd name="connsiteY13" fmla="*/ 18764 h 235676"/>
                <a:gd name="connsiteX14" fmla="*/ 31300 w 352891"/>
                <a:gd name="connsiteY14" fmla="*/ 10841 h 235676"/>
                <a:gd name="connsiteX15" fmla="*/ 42985 w 352891"/>
                <a:gd name="connsiteY15" fmla="*/ 5004 h 235676"/>
                <a:gd name="connsiteX16" fmla="*/ 55922 w 352891"/>
                <a:gd name="connsiteY16" fmla="*/ 834 h 235676"/>
                <a:gd name="connsiteX17" fmla="*/ 68442 w 352891"/>
                <a:gd name="connsiteY17" fmla="*/ 0 h 235676"/>
                <a:gd name="connsiteX18" fmla="*/ 81797 w 352891"/>
                <a:gd name="connsiteY18" fmla="*/ 1668 h 23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2891" h="235676">
                  <a:moveTo>
                    <a:pt x="95569" y="5421"/>
                  </a:moveTo>
                  <a:lnTo>
                    <a:pt x="352891" y="108916"/>
                  </a:lnTo>
                  <a:lnTo>
                    <a:pt x="302176" y="235676"/>
                  </a:lnTo>
                  <a:lnTo>
                    <a:pt x="41316" y="130927"/>
                  </a:lnTo>
                  <a:lnTo>
                    <a:pt x="28796" y="124255"/>
                  </a:lnTo>
                  <a:lnTo>
                    <a:pt x="18780" y="115499"/>
                  </a:lnTo>
                  <a:lnTo>
                    <a:pt x="10433" y="105492"/>
                  </a:lnTo>
                  <a:lnTo>
                    <a:pt x="5008" y="93817"/>
                  </a:lnTo>
                  <a:lnTo>
                    <a:pt x="835" y="80891"/>
                  </a:lnTo>
                  <a:lnTo>
                    <a:pt x="0" y="67965"/>
                  </a:lnTo>
                  <a:lnTo>
                    <a:pt x="835" y="54622"/>
                  </a:lnTo>
                  <a:lnTo>
                    <a:pt x="5425" y="41280"/>
                  </a:lnTo>
                  <a:lnTo>
                    <a:pt x="12103" y="29604"/>
                  </a:lnTo>
                  <a:lnTo>
                    <a:pt x="20867" y="18764"/>
                  </a:lnTo>
                  <a:lnTo>
                    <a:pt x="31300" y="10841"/>
                  </a:lnTo>
                  <a:lnTo>
                    <a:pt x="42985" y="5004"/>
                  </a:lnTo>
                  <a:lnTo>
                    <a:pt x="55922" y="834"/>
                  </a:lnTo>
                  <a:lnTo>
                    <a:pt x="68442" y="0"/>
                  </a:lnTo>
                  <a:lnTo>
                    <a:pt x="81797" y="1668"/>
                  </a:lnTo>
                  <a:close/>
                </a:path>
              </a:pathLst>
            </a:custGeom>
            <a:solidFill>
              <a:srgbClr val="239BD3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 rot="9529559">
              <a:off x="10213468" y="1819524"/>
              <a:ext cx="365760" cy="228600"/>
            </a:xfrm>
            <a:custGeom>
              <a:avLst/>
              <a:gdLst>
                <a:gd name="connsiteX0" fmla="*/ 95569 w 352891"/>
                <a:gd name="connsiteY0" fmla="*/ 5421 h 235676"/>
                <a:gd name="connsiteX1" fmla="*/ 352891 w 352891"/>
                <a:gd name="connsiteY1" fmla="*/ 108916 h 235676"/>
                <a:gd name="connsiteX2" fmla="*/ 302176 w 352891"/>
                <a:gd name="connsiteY2" fmla="*/ 235676 h 235676"/>
                <a:gd name="connsiteX3" fmla="*/ 41316 w 352891"/>
                <a:gd name="connsiteY3" fmla="*/ 130927 h 235676"/>
                <a:gd name="connsiteX4" fmla="*/ 28796 w 352891"/>
                <a:gd name="connsiteY4" fmla="*/ 124255 h 235676"/>
                <a:gd name="connsiteX5" fmla="*/ 18780 w 352891"/>
                <a:gd name="connsiteY5" fmla="*/ 115499 h 235676"/>
                <a:gd name="connsiteX6" fmla="*/ 10433 w 352891"/>
                <a:gd name="connsiteY6" fmla="*/ 105492 h 235676"/>
                <a:gd name="connsiteX7" fmla="*/ 5008 w 352891"/>
                <a:gd name="connsiteY7" fmla="*/ 93817 h 235676"/>
                <a:gd name="connsiteX8" fmla="*/ 835 w 352891"/>
                <a:gd name="connsiteY8" fmla="*/ 80891 h 235676"/>
                <a:gd name="connsiteX9" fmla="*/ 0 w 352891"/>
                <a:gd name="connsiteY9" fmla="*/ 67965 h 235676"/>
                <a:gd name="connsiteX10" fmla="*/ 835 w 352891"/>
                <a:gd name="connsiteY10" fmla="*/ 54622 h 235676"/>
                <a:gd name="connsiteX11" fmla="*/ 5425 w 352891"/>
                <a:gd name="connsiteY11" fmla="*/ 41280 h 235676"/>
                <a:gd name="connsiteX12" fmla="*/ 12103 w 352891"/>
                <a:gd name="connsiteY12" fmla="*/ 29604 h 235676"/>
                <a:gd name="connsiteX13" fmla="*/ 20867 w 352891"/>
                <a:gd name="connsiteY13" fmla="*/ 18764 h 235676"/>
                <a:gd name="connsiteX14" fmla="*/ 31300 w 352891"/>
                <a:gd name="connsiteY14" fmla="*/ 10841 h 235676"/>
                <a:gd name="connsiteX15" fmla="*/ 42985 w 352891"/>
                <a:gd name="connsiteY15" fmla="*/ 5004 h 235676"/>
                <a:gd name="connsiteX16" fmla="*/ 55922 w 352891"/>
                <a:gd name="connsiteY16" fmla="*/ 834 h 235676"/>
                <a:gd name="connsiteX17" fmla="*/ 68442 w 352891"/>
                <a:gd name="connsiteY17" fmla="*/ 0 h 235676"/>
                <a:gd name="connsiteX18" fmla="*/ 81797 w 352891"/>
                <a:gd name="connsiteY18" fmla="*/ 1668 h 23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2891" h="235676">
                  <a:moveTo>
                    <a:pt x="95569" y="5421"/>
                  </a:moveTo>
                  <a:lnTo>
                    <a:pt x="352891" y="108916"/>
                  </a:lnTo>
                  <a:lnTo>
                    <a:pt x="302176" y="235676"/>
                  </a:lnTo>
                  <a:lnTo>
                    <a:pt x="41316" y="130927"/>
                  </a:lnTo>
                  <a:lnTo>
                    <a:pt x="28796" y="124255"/>
                  </a:lnTo>
                  <a:lnTo>
                    <a:pt x="18780" y="115499"/>
                  </a:lnTo>
                  <a:lnTo>
                    <a:pt x="10433" y="105492"/>
                  </a:lnTo>
                  <a:lnTo>
                    <a:pt x="5008" y="93817"/>
                  </a:lnTo>
                  <a:lnTo>
                    <a:pt x="835" y="80891"/>
                  </a:lnTo>
                  <a:lnTo>
                    <a:pt x="0" y="67965"/>
                  </a:lnTo>
                  <a:lnTo>
                    <a:pt x="835" y="54622"/>
                  </a:lnTo>
                  <a:lnTo>
                    <a:pt x="5425" y="41280"/>
                  </a:lnTo>
                  <a:lnTo>
                    <a:pt x="12103" y="29604"/>
                  </a:lnTo>
                  <a:lnTo>
                    <a:pt x="20867" y="18764"/>
                  </a:lnTo>
                  <a:lnTo>
                    <a:pt x="31300" y="10841"/>
                  </a:lnTo>
                  <a:lnTo>
                    <a:pt x="42985" y="5004"/>
                  </a:lnTo>
                  <a:lnTo>
                    <a:pt x="55922" y="834"/>
                  </a:lnTo>
                  <a:lnTo>
                    <a:pt x="68442" y="0"/>
                  </a:lnTo>
                  <a:lnTo>
                    <a:pt x="81797" y="1668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</p:grpSp>
      <p:sp>
        <p:nvSpPr>
          <p:cNvPr id="22" name="Freeform 18"/>
          <p:cNvSpPr>
            <a:spLocks noChangeAspect="1"/>
          </p:cNvSpPr>
          <p:nvPr/>
        </p:nvSpPr>
        <p:spPr>
          <a:xfrm>
            <a:off x="3602309" y="2695964"/>
            <a:ext cx="2011680" cy="2011680"/>
          </a:xfrm>
          <a:custGeom>
            <a:avLst/>
            <a:gdLst>
              <a:gd name="connsiteX0" fmla="*/ 1005840 w 2011680"/>
              <a:gd name="connsiteY0" fmla="*/ 816827 h 2011680"/>
              <a:gd name="connsiteX1" fmla="*/ 1188720 w 2011680"/>
              <a:gd name="connsiteY1" fmla="*/ 999707 h 2011680"/>
              <a:gd name="connsiteX2" fmla="*/ 1005840 w 2011680"/>
              <a:gd name="connsiteY2" fmla="*/ 1182587 h 2011680"/>
              <a:gd name="connsiteX3" fmla="*/ 822960 w 2011680"/>
              <a:gd name="connsiteY3" fmla="*/ 999707 h 2011680"/>
              <a:gd name="connsiteX4" fmla="*/ 1005840 w 2011680"/>
              <a:gd name="connsiteY4" fmla="*/ 816827 h 2011680"/>
              <a:gd name="connsiteX5" fmla="*/ 1091559 w 2011680"/>
              <a:gd name="connsiteY5" fmla="*/ 193610 h 2011680"/>
              <a:gd name="connsiteX6" fmla="*/ 1097280 w 2011680"/>
              <a:gd name="connsiteY6" fmla="*/ 222126 h 2011680"/>
              <a:gd name="connsiteX7" fmla="*/ 1005840 w 2011680"/>
              <a:gd name="connsiteY7" fmla="*/ 314136 h 2011680"/>
              <a:gd name="connsiteX8" fmla="*/ 914400 w 2011680"/>
              <a:gd name="connsiteY8" fmla="*/ 222126 h 2011680"/>
              <a:gd name="connsiteX9" fmla="*/ 919494 w 2011680"/>
              <a:gd name="connsiteY9" fmla="*/ 196740 h 2011680"/>
              <a:gd name="connsiteX10" fmla="*/ 860163 w 2011680"/>
              <a:gd name="connsiteY10" fmla="*/ 201975 h 2011680"/>
              <a:gd name="connsiteX11" fmla="*/ 199600 w 2011680"/>
              <a:gd name="connsiteY11" fmla="*/ 846226 h 2011680"/>
              <a:gd name="connsiteX12" fmla="*/ 188815 w 2011680"/>
              <a:gd name="connsiteY12" fmla="*/ 916890 h 2011680"/>
              <a:gd name="connsiteX13" fmla="*/ 200083 w 2011680"/>
              <a:gd name="connsiteY13" fmla="*/ 914601 h 2011680"/>
              <a:gd name="connsiteX14" fmla="*/ 291523 w 2011680"/>
              <a:gd name="connsiteY14" fmla="*/ 1006611 h 2011680"/>
              <a:gd name="connsiteX15" fmla="*/ 200083 w 2011680"/>
              <a:gd name="connsiteY15" fmla="*/ 1098621 h 2011680"/>
              <a:gd name="connsiteX16" fmla="*/ 187117 w 2011680"/>
              <a:gd name="connsiteY16" fmla="*/ 1095987 h 2011680"/>
              <a:gd name="connsiteX17" fmla="*/ 187129 w 2011680"/>
              <a:gd name="connsiteY17" fmla="*/ 1096224 h 2011680"/>
              <a:gd name="connsiteX18" fmla="*/ 850052 w 2011680"/>
              <a:gd name="connsiteY18" fmla="*/ 1820316 h 2011680"/>
              <a:gd name="connsiteX19" fmla="*/ 918335 w 2011680"/>
              <a:gd name="connsiteY19" fmla="*/ 1830080 h 2011680"/>
              <a:gd name="connsiteX20" fmla="*/ 917894 w 2011680"/>
              <a:gd name="connsiteY20" fmla="*/ 1827884 h 2011680"/>
              <a:gd name="connsiteX21" fmla="*/ 1009334 w 2011680"/>
              <a:gd name="connsiteY21" fmla="*/ 1735874 h 2011680"/>
              <a:gd name="connsiteX22" fmla="*/ 1100774 w 2011680"/>
              <a:gd name="connsiteY22" fmla="*/ 1827884 h 2011680"/>
              <a:gd name="connsiteX23" fmla="*/ 1100540 w 2011680"/>
              <a:gd name="connsiteY23" fmla="*/ 1829051 h 2011680"/>
              <a:gd name="connsiteX24" fmla="*/ 1161628 w 2011680"/>
              <a:gd name="connsiteY24" fmla="*/ 1820316 h 2011680"/>
              <a:gd name="connsiteX25" fmla="*/ 1824551 w 2011680"/>
              <a:gd name="connsiteY25" fmla="*/ 1096224 h 2011680"/>
              <a:gd name="connsiteX26" fmla="*/ 1824663 w 2011680"/>
              <a:gd name="connsiteY26" fmla="*/ 1094011 h 2011680"/>
              <a:gd name="connsiteX27" fmla="*/ 1805767 w 2011680"/>
              <a:gd name="connsiteY27" fmla="*/ 1097850 h 2011680"/>
              <a:gd name="connsiteX28" fmla="*/ 1714327 w 2011680"/>
              <a:gd name="connsiteY28" fmla="*/ 1005840 h 2011680"/>
              <a:gd name="connsiteX29" fmla="*/ 1805767 w 2011680"/>
              <a:gd name="connsiteY29" fmla="*/ 913830 h 2011680"/>
              <a:gd name="connsiteX30" fmla="*/ 1820393 w 2011680"/>
              <a:gd name="connsiteY30" fmla="*/ 916801 h 2011680"/>
              <a:gd name="connsiteX31" fmla="*/ 1815946 w 2011680"/>
              <a:gd name="connsiteY31" fmla="*/ 866404 h 2011680"/>
              <a:gd name="connsiteX32" fmla="*/ 1171695 w 2011680"/>
              <a:gd name="connsiteY32" fmla="*/ 205841 h 2011680"/>
              <a:gd name="connsiteX33" fmla="*/ 1005840 w 2011680"/>
              <a:gd name="connsiteY33" fmla="*/ 0 h 2011680"/>
              <a:gd name="connsiteX34" fmla="*/ 2011680 w 2011680"/>
              <a:gd name="connsiteY34" fmla="*/ 1005840 h 2011680"/>
              <a:gd name="connsiteX35" fmla="*/ 1005840 w 2011680"/>
              <a:gd name="connsiteY35" fmla="*/ 2011680 h 2011680"/>
              <a:gd name="connsiteX36" fmla="*/ 0 w 2011680"/>
              <a:gd name="connsiteY36" fmla="*/ 1005840 h 2011680"/>
              <a:gd name="connsiteX37" fmla="*/ 1005840 w 2011680"/>
              <a:gd name="connsiteY37" fmla="*/ 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11680" h="2011680">
                <a:moveTo>
                  <a:pt x="1005840" y="816827"/>
                </a:moveTo>
                <a:cubicBezTo>
                  <a:pt x="1106842" y="816827"/>
                  <a:pt x="1188720" y="898705"/>
                  <a:pt x="1188720" y="999707"/>
                </a:cubicBezTo>
                <a:cubicBezTo>
                  <a:pt x="1188720" y="1100709"/>
                  <a:pt x="1106842" y="1182587"/>
                  <a:pt x="1005840" y="1182587"/>
                </a:cubicBezTo>
                <a:cubicBezTo>
                  <a:pt x="904838" y="1182587"/>
                  <a:pt x="822960" y="1100709"/>
                  <a:pt x="822960" y="999707"/>
                </a:cubicBezTo>
                <a:cubicBezTo>
                  <a:pt x="822960" y="898705"/>
                  <a:pt x="904838" y="816827"/>
                  <a:pt x="1005840" y="816827"/>
                </a:cubicBezTo>
                <a:close/>
                <a:moveTo>
                  <a:pt x="1091559" y="193610"/>
                </a:moveTo>
                <a:lnTo>
                  <a:pt x="1097280" y="222126"/>
                </a:lnTo>
                <a:cubicBezTo>
                  <a:pt x="1097280" y="272942"/>
                  <a:pt x="1056341" y="314136"/>
                  <a:pt x="1005840" y="314136"/>
                </a:cubicBezTo>
                <a:cubicBezTo>
                  <a:pt x="955339" y="314136"/>
                  <a:pt x="914400" y="272942"/>
                  <a:pt x="914400" y="222126"/>
                </a:cubicBezTo>
                <a:lnTo>
                  <a:pt x="919494" y="196740"/>
                </a:lnTo>
                <a:lnTo>
                  <a:pt x="860163" y="201975"/>
                </a:lnTo>
                <a:cubicBezTo>
                  <a:pt x="529179" y="261097"/>
                  <a:pt x="266746" y="518093"/>
                  <a:pt x="199600" y="846226"/>
                </a:cubicBezTo>
                <a:lnTo>
                  <a:pt x="188815" y="916890"/>
                </a:lnTo>
                <a:lnTo>
                  <a:pt x="200083" y="914601"/>
                </a:lnTo>
                <a:cubicBezTo>
                  <a:pt x="250584" y="914601"/>
                  <a:pt x="291523" y="955795"/>
                  <a:pt x="291523" y="1006611"/>
                </a:cubicBezTo>
                <a:cubicBezTo>
                  <a:pt x="291523" y="1057427"/>
                  <a:pt x="250584" y="1098621"/>
                  <a:pt x="200083" y="1098621"/>
                </a:cubicBezTo>
                <a:lnTo>
                  <a:pt x="187117" y="1095987"/>
                </a:lnTo>
                <a:lnTo>
                  <a:pt x="187129" y="1096224"/>
                </a:lnTo>
                <a:cubicBezTo>
                  <a:pt x="224005" y="1459333"/>
                  <a:pt x="496940" y="1752658"/>
                  <a:pt x="850052" y="1820316"/>
                </a:cubicBezTo>
                <a:lnTo>
                  <a:pt x="918335" y="1830080"/>
                </a:lnTo>
                <a:lnTo>
                  <a:pt x="917894" y="1827884"/>
                </a:lnTo>
                <a:cubicBezTo>
                  <a:pt x="917894" y="1777068"/>
                  <a:pt x="958833" y="1735874"/>
                  <a:pt x="1009334" y="1735874"/>
                </a:cubicBezTo>
                <a:cubicBezTo>
                  <a:pt x="1059835" y="1735874"/>
                  <a:pt x="1100774" y="1777068"/>
                  <a:pt x="1100774" y="1827884"/>
                </a:cubicBezTo>
                <a:lnTo>
                  <a:pt x="1100540" y="1829051"/>
                </a:lnTo>
                <a:lnTo>
                  <a:pt x="1161628" y="1820316"/>
                </a:lnTo>
                <a:cubicBezTo>
                  <a:pt x="1514740" y="1752658"/>
                  <a:pt x="1787675" y="1459333"/>
                  <a:pt x="1824551" y="1096224"/>
                </a:cubicBezTo>
                <a:lnTo>
                  <a:pt x="1824663" y="1094011"/>
                </a:lnTo>
                <a:lnTo>
                  <a:pt x="1805767" y="1097850"/>
                </a:lnTo>
                <a:cubicBezTo>
                  <a:pt x="1755266" y="1097850"/>
                  <a:pt x="1714327" y="1056656"/>
                  <a:pt x="1714327" y="1005840"/>
                </a:cubicBezTo>
                <a:cubicBezTo>
                  <a:pt x="1714327" y="955024"/>
                  <a:pt x="1755266" y="913830"/>
                  <a:pt x="1805767" y="913830"/>
                </a:cubicBezTo>
                <a:lnTo>
                  <a:pt x="1820393" y="916801"/>
                </a:lnTo>
                <a:lnTo>
                  <a:pt x="1815946" y="866404"/>
                </a:lnTo>
                <a:cubicBezTo>
                  <a:pt x="1756824" y="535420"/>
                  <a:pt x="1499828" y="272986"/>
                  <a:pt x="1171695" y="205841"/>
                </a:cubicBezTo>
                <a:close/>
                <a:moveTo>
                  <a:pt x="1005840" y="0"/>
                </a:moveTo>
                <a:cubicBezTo>
                  <a:pt x="1561350" y="0"/>
                  <a:pt x="2011680" y="450330"/>
                  <a:pt x="2011680" y="1005840"/>
                </a:cubicBezTo>
                <a:cubicBezTo>
                  <a:pt x="2011680" y="1561350"/>
                  <a:pt x="1561350" y="2011680"/>
                  <a:pt x="1005840" y="2011680"/>
                </a:cubicBezTo>
                <a:cubicBezTo>
                  <a:pt x="450330" y="2011680"/>
                  <a:pt x="0" y="1561350"/>
                  <a:pt x="0" y="1005840"/>
                </a:cubicBezTo>
                <a:cubicBezTo>
                  <a:pt x="0" y="450330"/>
                  <a:pt x="450330" y="0"/>
                  <a:pt x="1005840" y="0"/>
                </a:cubicBezTo>
                <a:close/>
              </a:path>
            </a:pathLst>
          </a:custGeom>
          <a:solidFill>
            <a:srgbClr val="44D7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3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59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250"/>
                            </p:stCondLst>
                            <p:childTnLst>
                              <p:par>
                                <p:cTn id="3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5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7" dur="59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9250"/>
                            </p:stCondLst>
                            <p:childTnLst>
                              <p:par>
                                <p:cTn id="3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4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59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8250"/>
                            </p:stCondLst>
                            <p:childTnLst>
                              <p:par>
                                <p:cTn id="4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45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59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37250"/>
                            </p:stCondLst>
                            <p:childTnLst>
                              <p:par>
                                <p:cTn id="4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5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2" dur="59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96250"/>
                            </p:stCondLst>
                            <p:childTnLst>
                              <p:par>
                                <p:cTn id="5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55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7" dur="59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5250"/>
                            </p:stCondLst>
                            <p:childTnLst>
                              <p:par>
                                <p:cTn id="5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6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2" dur="59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14250"/>
                            </p:stCondLst>
                            <p:childTnLst>
                              <p:par>
                                <p:cTn id="6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65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7" dur="59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-81868" y="-1726"/>
            <a:ext cx="9284008" cy="6859726"/>
            <a:chOff x="-9379" y="-1726"/>
            <a:chExt cx="9162758" cy="6859726"/>
          </a:xfrm>
        </p:grpSpPr>
        <p:pic>
          <p:nvPicPr>
            <p:cNvPr id="2050" name="Picture 2" descr="https://www.ayhankaraman.com/wp-content/uploads/2016/02/e-ticaret-kullanilabilirlik-tasarimi-icin-5-temel-kural-1024x585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628774"/>
              <a:ext cx="9153379" cy="5229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 descr="https://www.ayhankaraman.com/wp-content/uploads/2016/02/e-ticaret-kullanilabilirlik-tasarimi-icin-5-temel-kural-1024x585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366"/>
            <a:stretch/>
          </p:blipFill>
          <p:spPr bwMode="auto">
            <a:xfrm>
              <a:off x="-9379" y="-1726"/>
              <a:ext cx="9153379" cy="2490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文字方塊 33"/>
          <p:cNvSpPr txBox="1"/>
          <p:nvPr/>
        </p:nvSpPr>
        <p:spPr>
          <a:xfrm>
            <a:off x="228605" y="1810099"/>
            <a:ext cx="94625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 sz="4500" b="1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不斷地進步</a:t>
            </a:r>
            <a:endParaRPr lang="en-US" altLang="zh-TW" sz="4500" b="1" dirty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4500" b="1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始終是我們的終極目標</a:t>
            </a:r>
            <a:r>
              <a:rPr lang="en-US" altLang="zh-TW" sz="4500" b="1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4500" b="1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勇往直前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81868" y="-5382"/>
            <a:ext cx="1636568" cy="122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86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11506" r="11612"/>
          <a:stretch/>
        </p:blipFill>
        <p:spPr>
          <a:xfrm>
            <a:off x="-25401" y="-297"/>
            <a:ext cx="9182101" cy="685859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38472" y="3787377"/>
            <a:ext cx="8492109" cy="1999175"/>
          </a:xfrm>
        </p:spPr>
        <p:txBody>
          <a:bodyPr>
            <a:normAutofit/>
          </a:bodyPr>
          <a:lstStyle/>
          <a:p>
            <a:pPr algn="ctr"/>
            <a:r>
              <a:rPr lang="zh-TW" altLang="en-US" sz="4200" dirty="0">
                <a:solidFill>
                  <a:schemeClr val="bg1">
                    <a:lumMod val="95000"/>
                  </a:schemeClr>
                </a:solidFill>
              </a:rPr>
              <a:t>改變雖不容易但是是必要的</a:t>
            </a:r>
            <a:endParaRPr lang="en-US" altLang="en-US" sz="4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031" y="-5382"/>
            <a:ext cx="1636568" cy="122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2333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2.bp.blogspot.com/-j7NO0izsLaA/UbwpfGQyTBI/AAAAAAAAH2M/u6nS4T4tHUQ/s640/drew.PNG">
            <a:extLst>
              <a:ext uri="{FF2B5EF4-FFF2-40B4-BE49-F238E27FC236}">
                <a16:creationId xmlns:a16="http://schemas.microsoft.com/office/drawing/2014/main" xmlns="" id="{5080F36E-5F70-4CE8-B510-90631F511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9383"/>
            <a:ext cx="9144000" cy="501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="" xmlns:a16="http://schemas.microsoft.com/office/drawing/2014/main" id="{AC9AC3EB-F250-4073-85FE-903AD2D582A8}"/>
              </a:ext>
            </a:extLst>
          </p:cNvPr>
          <p:cNvSpPr txBox="1"/>
          <p:nvPr/>
        </p:nvSpPr>
        <p:spPr>
          <a:xfrm>
            <a:off x="3947543" y="2750286"/>
            <a:ext cx="5524041" cy="868323"/>
          </a:xfrm>
          <a:prstGeom prst="roundRect">
            <a:avLst/>
          </a:prstGeom>
          <a:noFill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zh-TW" altLang="en-US" sz="4500" b="1" dirty="0">
                <a:solidFill>
                  <a:srgbClr val="FFC000"/>
                </a:solidFill>
                <a:latin typeface="+mj-ea"/>
                <a:ea typeface="+mj-ea"/>
              </a:rPr>
              <a:t>當你有了一個想法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="" xmlns:a16="http://schemas.microsoft.com/office/drawing/2014/main" id="{AC9AC3EB-F250-4073-85FE-903AD2D582A8}"/>
              </a:ext>
            </a:extLst>
          </p:cNvPr>
          <p:cNvSpPr txBox="1"/>
          <p:nvPr/>
        </p:nvSpPr>
        <p:spPr>
          <a:xfrm>
            <a:off x="4095513" y="3432981"/>
            <a:ext cx="5006923" cy="783193"/>
          </a:xfrm>
          <a:prstGeom prst="roundRect">
            <a:avLst/>
          </a:prstGeom>
          <a:noFill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zh-TW" altLang="en-US" sz="3300" b="1" dirty="0">
                <a:solidFill>
                  <a:srgbClr val="FFC000"/>
                </a:solidFill>
                <a:latin typeface="+mj-ea"/>
                <a:ea typeface="+mj-ea"/>
              </a:rPr>
              <a:t>用自己</a:t>
            </a:r>
            <a:r>
              <a:rPr lang="zh-TW" altLang="en-US" sz="4000" b="1" dirty="0">
                <a:solidFill>
                  <a:srgbClr val="00B0F0"/>
                </a:solidFill>
                <a:latin typeface="+mj-ea"/>
                <a:ea typeface="+mj-ea"/>
              </a:rPr>
              <a:t>雙手</a:t>
            </a:r>
            <a:r>
              <a:rPr lang="zh-TW" altLang="en-US" sz="3300" b="1" dirty="0">
                <a:solidFill>
                  <a:srgbClr val="FFC000"/>
                </a:solidFill>
                <a:latin typeface="+mj-ea"/>
                <a:ea typeface="+mj-ea"/>
              </a:rPr>
              <a:t>實現出來</a:t>
            </a:r>
            <a:endParaRPr lang="zh-TW" altLang="en-US" sz="4000" b="1" dirty="0">
              <a:solidFill>
                <a:srgbClr val="00B0F0"/>
              </a:solidFill>
              <a:latin typeface="+mj-ea"/>
              <a:ea typeface="+mj-ea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="" xmlns:a16="http://schemas.microsoft.com/office/drawing/2014/main" id="{AC9AC3EB-F250-4073-85FE-903AD2D582A8}"/>
              </a:ext>
            </a:extLst>
          </p:cNvPr>
          <p:cNvSpPr txBox="1"/>
          <p:nvPr/>
        </p:nvSpPr>
        <p:spPr>
          <a:xfrm>
            <a:off x="5072996" y="4115676"/>
            <a:ext cx="5006923" cy="783193"/>
          </a:xfrm>
          <a:prstGeom prst="roundRect">
            <a:avLst/>
          </a:prstGeom>
          <a:noFill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zh-TW" altLang="en-US" sz="3300" b="1" dirty="0">
                <a:solidFill>
                  <a:srgbClr val="FFC000"/>
                </a:solidFill>
                <a:latin typeface="+mj-ea"/>
                <a:ea typeface="+mj-ea"/>
              </a:rPr>
              <a:t>然後</a:t>
            </a:r>
            <a:r>
              <a:rPr lang="zh-TW" altLang="en-US" sz="4000" b="1" dirty="0">
                <a:solidFill>
                  <a:srgbClr val="00B0F0"/>
                </a:solidFill>
                <a:latin typeface="+mj-ea"/>
                <a:ea typeface="+mj-ea"/>
              </a:rPr>
              <a:t>按下</a:t>
            </a:r>
            <a:r>
              <a:rPr lang="zh-TW" altLang="en-US" sz="3300" b="1" dirty="0">
                <a:solidFill>
                  <a:srgbClr val="FFC000"/>
                </a:solidFill>
                <a:latin typeface="+mj-ea"/>
                <a:ea typeface="+mj-ea"/>
              </a:rPr>
              <a:t>一個</a:t>
            </a:r>
            <a:r>
              <a:rPr lang="zh-TW" altLang="en-US" sz="4000" b="1" dirty="0">
                <a:solidFill>
                  <a:srgbClr val="00B0F0"/>
                </a:solidFill>
                <a:latin typeface="+mj-ea"/>
                <a:ea typeface="+mj-ea"/>
              </a:rPr>
              <a:t>按鈕</a:t>
            </a:r>
          </a:p>
        </p:txBody>
      </p:sp>
      <p:sp>
        <p:nvSpPr>
          <p:cNvPr id="10" name="標題 3"/>
          <p:cNvSpPr>
            <a:spLocks noGrp="1"/>
          </p:cNvSpPr>
          <p:nvPr>
            <p:ph type="title"/>
          </p:nvPr>
        </p:nvSpPr>
        <p:spPr>
          <a:xfrm>
            <a:off x="1464770" y="188640"/>
            <a:ext cx="6453103" cy="850106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latin typeface="+mn-lt"/>
              </a:rPr>
              <a:t> </a:t>
            </a:r>
            <a:r>
              <a:rPr lang="en-US" altLang="zh-TW" dirty="0" err="1">
                <a:latin typeface="+mn-lt"/>
              </a:rPr>
              <a:t>DreamMaker</a:t>
            </a:r>
            <a:r>
              <a:rPr lang="en-US" altLang="zh-TW" dirty="0">
                <a:latin typeface="+mn-lt"/>
              </a:rPr>
              <a:t> </a:t>
            </a:r>
            <a:r>
              <a:rPr lang="en-US" altLang="zh-TW" dirty="0" smtClean="0">
                <a:latin typeface="+mn-lt"/>
              </a:rPr>
              <a:t>PLUS</a:t>
            </a:r>
            <a:r>
              <a:rPr lang="zh-TW" altLang="en-US" dirty="0" smtClean="0">
                <a:latin typeface="+mn-lt"/>
              </a:rPr>
              <a:t> </a:t>
            </a:r>
            <a:r>
              <a:rPr lang="en-US" altLang="zh-TW" dirty="0" smtClean="0">
                <a:latin typeface="+mn-lt"/>
              </a:rPr>
              <a:t>94</a:t>
            </a:r>
            <a:r>
              <a:rPr lang="zh-TW" altLang="en-US" dirty="0" smtClean="0">
                <a:latin typeface="+mn-lt"/>
              </a:rPr>
              <a:t>狂</a:t>
            </a:r>
            <a:endParaRPr lang="zh-TW" altLang="en-US" dirty="0">
              <a:latin typeface="+mn-lt"/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6122" y="0"/>
            <a:ext cx="1636568" cy="122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90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static1.squarespace.com/static/55a8f2f3e4b092dbd50b1e78/t/55abe5a7e4b04a7449c29920/1437328808698/blue-print.jpg?format=1500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1" r="5102"/>
          <a:stretch/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0" y="7"/>
            <a:ext cx="9144001" cy="6857999"/>
          </a:xfrm>
          <a:prstGeom prst="rect">
            <a:avLst/>
          </a:prstGeom>
          <a:solidFill>
            <a:schemeClr val="dk1">
              <a:alpha val="5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7758" y="2745959"/>
            <a:ext cx="8492109" cy="1999175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bg1">
                    <a:lumMod val="95000"/>
                  </a:schemeClr>
                </a:solidFill>
              </a:rPr>
              <a:t>感謝您過去的支持</a:t>
            </a:r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altLang="zh-TW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zh-TW" altLang="en-US" dirty="0">
                <a:solidFill>
                  <a:schemeClr val="bg1">
                    <a:lumMod val="95000"/>
                  </a:schemeClr>
                </a:solidFill>
              </a:rPr>
              <a:t>抱歉現在讓您久等</a:t>
            </a:r>
            <a:endParaRPr lang="en-US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01" y="4867848"/>
            <a:ext cx="7652840" cy="154602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697" y="496450"/>
            <a:ext cx="2554229" cy="227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836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1464770" y="188640"/>
            <a:ext cx="6043939" cy="850106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+mn-lt"/>
              </a:rPr>
              <a:t> </a:t>
            </a:r>
            <a:r>
              <a:rPr lang="en-US" altLang="zh-TW" dirty="0" err="1">
                <a:latin typeface="+mn-lt"/>
              </a:rPr>
              <a:t>DreamMaker</a:t>
            </a:r>
            <a:r>
              <a:rPr lang="en-US" altLang="zh-TW" dirty="0">
                <a:latin typeface="+mn-lt"/>
              </a:rPr>
              <a:t> PLUS</a:t>
            </a:r>
            <a:endParaRPr lang="zh-TW" altLang="en-US" dirty="0">
              <a:latin typeface="+mn-lt"/>
            </a:endParaRPr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>
            <a:off x="3672741" y="1623054"/>
            <a:ext cx="1380067" cy="1981200"/>
          </a:xfrm>
          <a:custGeom>
            <a:avLst/>
            <a:gdLst/>
            <a:ahLst/>
            <a:cxnLst>
              <a:cxn ang="0">
                <a:pos x="224" y="205"/>
              </a:cxn>
              <a:cxn ang="0">
                <a:pos x="207" y="229"/>
              </a:cxn>
              <a:cxn ang="0">
                <a:pos x="201" y="220"/>
              </a:cxn>
              <a:cxn ang="0">
                <a:pos x="179" y="211"/>
              </a:cxn>
              <a:cxn ang="0">
                <a:pos x="156" y="220"/>
              </a:cxn>
              <a:cxn ang="0">
                <a:pos x="147" y="243"/>
              </a:cxn>
              <a:cxn ang="0">
                <a:pos x="156" y="265"/>
              </a:cxn>
              <a:cxn ang="0">
                <a:pos x="175" y="275"/>
              </a:cxn>
              <a:cxn ang="0">
                <a:pos x="141" y="322"/>
              </a:cxn>
              <a:cxn ang="0">
                <a:pos x="122" y="283"/>
              </a:cxn>
              <a:cxn ang="0">
                <a:pos x="102" y="322"/>
              </a:cxn>
              <a:cxn ang="0">
                <a:pos x="63" y="269"/>
              </a:cxn>
              <a:cxn ang="0">
                <a:pos x="54" y="283"/>
              </a:cxn>
              <a:cxn ang="0">
                <a:pos x="32" y="293"/>
              </a:cxn>
              <a:cxn ang="0">
                <a:pos x="9" y="283"/>
              </a:cxn>
              <a:cxn ang="0">
                <a:pos x="0" y="261"/>
              </a:cxn>
              <a:cxn ang="0">
                <a:pos x="9" y="238"/>
              </a:cxn>
              <a:cxn ang="0">
                <a:pos x="32" y="229"/>
              </a:cxn>
              <a:cxn ang="0">
                <a:pos x="33" y="229"/>
              </a:cxn>
              <a:cxn ang="0">
                <a:pos x="15" y="205"/>
              </a:cxn>
              <a:cxn ang="0">
                <a:pos x="122" y="0"/>
              </a:cxn>
              <a:cxn ang="0">
                <a:pos x="224" y="205"/>
              </a:cxn>
            </a:cxnLst>
            <a:rect l="0" t="0" r="r" b="b"/>
            <a:pathLst>
              <a:path w="224" h="322">
                <a:moveTo>
                  <a:pt x="224" y="205"/>
                </a:moveTo>
                <a:cubicBezTo>
                  <a:pt x="207" y="229"/>
                  <a:pt x="207" y="229"/>
                  <a:pt x="207" y="229"/>
                </a:cubicBezTo>
                <a:cubicBezTo>
                  <a:pt x="206" y="226"/>
                  <a:pt x="204" y="223"/>
                  <a:pt x="201" y="220"/>
                </a:cubicBezTo>
                <a:cubicBezTo>
                  <a:pt x="195" y="214"/>
                  <a:pt x="188" y="211"/>
                  <a:pt x="179" y="211"/>
                </a:cubicBezTo>
                <a:cubicBezTo>
                  <a:pt x="170" y="211"/>
                  <a:pt x="163" y="214"/>
                  <a:pt x="156" y="220"/>
                </a:cubicBezTo>
                <a:cubicBezTo>
                  <a:pt x="150" y="227"/>
                  <a:pt x="147" y="234"/>
                  <a:pt x="147" y="243"/>
                </a:cubicBezTo>
                <a:cubicBezTo>
                  <a:pt x="147" y="252"/>
                  <a:pt x="150" y="259"/>
                  <a:pt x="156" y="265"/>
                </a:cubicBezTo>
                <a:cubicBezTo>
                  <a:pt x="162" y="271"/>
                  <a:pt x="168" y="274"/>
                  <a:pt x="175" y="275"/>
                </a:cubicBezTo>
                <a:cubicBezTo>
                  <a:pt x="141" y="322"/>
                  <a:pt x="141" y="322"/>
                  <a:pt x="141" y="322"/>
                </a:cubicBezTo>
                <a:cubicBezTo>
                  <a:pt x="122" y="283"/>
                  <a:pt x="122" y="283"/>
                  <a:pt x="122" y="283"/>
                </a:cubicBezTo>
                <a:cubicBezTo>
                  <a:pt x="102" y="322"/>
                  <a:pt x="102" y="322"/>
                  <a:pt x="102" y="322"/>
                </a:cubicBezTo>
                <a:cubicBezTo>
                  <a:pt x="63" y="269"/>
                  <a:pt x="63" y="269"/>
                  <a:pt x="63" y="269"/>
                </a:cubicBezTo>
                <a:cubicBezTo>
                  <a:pt x="61" y="275"/>
                  <a:pt x="58" y="279"/>
                  <a:pt x="54" y="283"/>
                </a:cubicBezTo>
                <a:cubicBezTo>
                  <a:pt x="48" y="290"/>
                  <a:pt x="41" y="293"/>
                  <a:pt x="32" y="293"/>
                </a:cubicBezTo>
                <a:cubicBezTo>
                  <a:pt x="23" y="293"/>
                  <a:pt x="15" y="290"/>
                  <a:pt x="9" y="283"/>
                </a:cubicBezTo>
                <a:cubicBezTo>
                  <a:pt x="3" y="277"/>
                  <a:pt x="0" y="270"/>
                  <a:pt x="0" y="261"/>
                </a:cubicBezTo>
                <a:cubicBezTo>
                  <a:pt x="0" y="252"/>
                  <a:pt x="3" y="245"/>
                  <a:pt x="9" y="238"/>
                </a:cubicBezTo>
                <a:cubicBezTo>
                  <a:pt x="15" y="232"/>
                  <a:pt x="23" y="229"/>
                  <a:pt x="32" y="229"/>
                </a:cubicBezTo>
                <a:cubicBezTo>
                  <a:pt x="32" y="229"/>
                  <a:pt x="32" y="229"/>
                  <a:pt x="33" y="229"/>
                </a:cubicBezTo>
                <a:cubicBezTo>
                  <a:pt x="15" y="205"/>
                  <a:pt x="15" y="205"/>
                  <a:pt x="15" y="205"/>
                </a:cubicBezTo>
                <a:cubicBezTo>
                  <a:pt x="122" y="0"/>
                  <a:pt x="122" y="0"/>
                  <a:pt x="122" y="0"/>
                </a:cubicBezTo>
                <a:lnTo>
                  <a:pt x="224" y="205"/>
                </a:lnTo>
                <a:close/>
              </a:path>
            </a:pathLst>
          </a:custGeom>
          <a:solidFill>
            <a:srgbClr val="36B8E3"/>
          </a:solidFill>
          <a:ln w="6350">
            <a:solidFill>
              <a:schemeClr val="bg1"/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2362525" y="2884588"/>
            <a:ext cx="1938867" cy="1420284"/>
          </a:xfrm>
          <a:custGeom>
            <a:avLst/>
            <a:gdLst/>
            <a:ahLst/>
            <a:cxnLst>
              <a:cxn ang="0">
                <a:pos x="315" y="117"/>
              </a:cxn>
              <a:cxn ang="0">
                <a:pos x="272" y="124"/>
              </a:cxn>
              <a:cxn ang="0">
                <a:pos x="303" y="156"/>
              </a:cxn>
              <a:cxn ang="0">
                <a:pos x="245" y="176"/>
              </a:cxn>
              <a:cxn ang="0">
                <a:pos x="245" y="176"/>
              </a:cxn>
              <a:cxn ang="0">
                <a:pos x="255" y="199"/>
              </a:cxn>
              <a:cxn ang="0">
                <a:pos x="245" y="221"/>
              </a:cxn>
              <a:cxn ang="0">
                <a:pos x="223" y="231"/>
              </a:cxn>
              <a:cxn ang="0">
                <a:pos x="200" y="221"/>
              </a:cxn>
              <a:cxn ang="0">
                <a:pos x="191" y="199"/>
              </a:cxn>
              <a:cxn ang="0">
                <a:pos x="191" y="195"/>
              </a:cxn>
              <a:cxn ang="0">
                <a:pos x="166" y="204"/>
              </a:cxn>
              <a:cxn ang="0">
                <a:pos x="0" y="36"/>
              </a:cxn>
              <a:cxn ang="0">
                <a:pos x="228" y="0"/>
              </a:cxn>
              <a:cxn ang="0">
                <a:pos x="246" y="24"/>
              </a:cxn>
              <a:cxn ang="0">
                <a:pos x="245" y="24"/>
              </a:cxn>
              <a:cxn ang="0">
                <a:pos x="222" y="33"/>
              </a:cxn>
              <a:cxn ang="0">
                <a:pos x="213" y="56"/>
              </a:cxn>
              <a:cxn ang="0">
                <a:pos x="222" y="78"/>
              </a:cxn>
              <a:cxn ang="0">
                <a:pos x="245" y="88"/>
              </a:cxn>
              <a:cxn ang="0">
                <a:pos x="267" y="78"/>
              </a:cxn>
              <a:cxn ang="0">
                <a:pos x="276" y="64"/>
              </a:cxn>
              <a:cxn ang="0">
                <a:pos x="315" y="117"/>
              </a:cxn>
            </a:cxnLst>
            <a:rect l="0" t="0" r="r" b="b"/>
            <a:pathLst>
              <a:path w="315" h="231">
                <a:moveTo>
                  <a:pt x="315" y="117"/>
                </a:moveTo>
                <a:cubicBezTo>
                  <a:pt x="272" y="124"/>
                  <a:pt x="272" y="124"/>
                  <a:pt x="272" y="124"/>
                </a:cubicBezTo>
                <a:cubicBezTo>
                  <a:pt x="303" y="156"/>
                  <a:pt x="303" y="156"/>
                  <a:pt x="303" y="156"/>
                </a:cubicBezTo>
                <a:cubicBezTo>
                  <a:pt x="245" y="176"/>
                  <a:pt x="245" y="176"/>
                  <a:pt x="245" y="176"/>
                </a:cubicBezTo>
                <a:cubicBezTo>
                  <a:pt x="245" y="176"/>
                  <a:pt x="245" y="176"/>
                  <a:pt x="245" y="176"/>
                </a:cubicBezTo>
                <a:cubicBezTo>
                  <a:pt x="251" y="182"/>
                  <a:pt x="255" y="190"/>
                  <a:pt x="255" y="199"/>
                </a:cubicBezTo>
                <a:cubicBezTo>
                  <a:pt x="255" y="208"/>
                  <a:pt x="251" y="215"/>
                  <a:pt x="245" y="221"/>
                </a:cubicBezTo>
                <a:cubicBezTo>
                  <a:pt x="239" y="227"/>
                  <a:pt x="232" y="231"/>
                  <a:pt x="223" y="231"/>
                </a:cubicBezTo>
                <a:cubicBezTo>
                  <a:pt x="214" y="231"/>
                  <a:pt x="206" y="227"/>
                  <a:pt x="200" y="221"/>
                </a:cubicBezTo>
                <a:cubicBezTo>
                  <a:pt x="194" y="215"/>
                  <a:pt x="191" y="208"/>
                  <a:pt x="191" y="199"/>
                </a:cubicBezTo>
                <a:cubicBezTo>
                  <a:pt x="191" y="198"/>
                  <a:pt x="191" y="196"/>
                  <a:pt x="191" y="195"/>
                </a:cubicBezTo>
                <a:cubicBezTo>
                  <a:pt x="166" y="204"/>
                  <a:pt x="166" y="204"/>
                  <a:pt x="166" y="204"/>
                </a:cubicBezTo>
                <a:cubicBezTo>
                  <a:pt x="0" y="36"/>
                  <a:pt x="0" y="36"/>
                  <a:pt x="0" y="36"/>
                </a:cubicBezTo>
                <a:cubicBezTo>
                  <a:pt x="228" y="0"/>
                  <a:pt x="228" y="0"/>
                  <a:pt x="228" y="0"/>
                </a:cubicBezTo>
                <a:cubicBezTo>
                  <a:pt x="246" y="24"/>
                  <a:pt x="246" y="24"/>
                  <a:pt x="246" y="24"/>
                </a:cubicBezTo>
                <a:cubicBezTo>
                  <a:pt x="245" y="24"/>
                  <a:pt x="245" y="24"/>
                  <a:pt x="245" y="24"/>
                </a:cubicBezTo>
                <a:cubicBezTo>
                  <a:pt x="236" y="24"/>
                  <a:pt x="228" y="27"/>
                  <a:pt x="222" y="33"/>
                </a:cubicBezTo>
                <a:cubicBezTo>
                  <a:pt x="216" y="40"/>
                  <a:pt x="213" y="47"/>
                  <a:pt x="213" y="56"/>
                </a:cubicBezTo>
                <a:cubicBezTo>
                  <a:pt x="213" y="65"/>
                  <a:pt x="216" y="72"/>
                  <a:pt x="222" y="78"/>
                </a:cubicBezTo>
                <a:cubicBezTo>
                  <a:pt x="228" y="85"/>
                  <a:pt x="236" y="88"/>
                  <a:pt x="245" y="88"/>
                </a:cubicBezTo>
                <a:cubicBezTo>
                  <a:pt x="254" y="88"/>
                  <a:pt x="261" y="85"/>
                  <a:pt x="267" y="78"/>
                </a:cubicBezTo>
                <a:cubicBezTo>
                  <a:pt x="271" y="74"/>
                  <a:pt x="274" y="70"/>
                  <a:pt x="276" y="64"/>
                </a:cubicBezTo>
                <a:lnTo>
                  <a:pt x="315" y="117"/>
                </a:lnTo>
                <a:close/>
              </a:path>
            </a:pathLst>
          </a:custGeom>
          <a:solidFill>
            <a:srgbClr val="0050AA"/>
          </a:solidFill>
          <a:ln w="6350">
            <a:solidFill>
              <a:schemeClr val="bg1"/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3063141" y="3843438"/>
            <a:ext cx="1651000" cy="1809751"/>
          </a:xfrm>
          <a:custGeom>
            <a:avLst/>
            <a:gdLst/>
            <a:ahLst/>
            <a:cxnLst>
              <a:cxn ang="0">
                <a:pos x="189" y="0"/>
              </a:cxn>
              <a:cxn ang="0">
                <a:pos x="179" y="46"/>
              </a:cxn>
              <a:cxn ang="0">
                <a:pos x="221" y="24"/>
              </a:cxn>
              <a:cxn ang="0">
                <a:pos x="219" y="89"/>
              </a:cxn>
              <a:cxn ang="0">
                <a:pos x="236" y="84"/>
              </a:cxn>
              <a:cxn ang="0">
                <a:pos x="258" y="93"/>
              </a:cxn>
              <a:cxn ang="0">
                <a:pos x="268" y="116"/>
              </a:cxn>
              <a:cxn ang="0">
                <a:pos x="258" y="138"/>
              </a:cxn>
              <a:cxn ang="0">
                <a:pos x="236" y="148"/>
              </a:cxn>
              <a:cxn ang="0">
                <a:pos x="218" y="142"/>
              </a:cxn>
              <a:cxn ang="0">
                <a:pos x="218" y="176"/>
              </a:cxn>
              <a:cxn ang="0">
                <a:pos x="0" y="294"/>
              </a:cxn>
              <a:cxn ang="0">
                <a:pos x="52" y="48"/>
              </a:cxn>
              <a:cxn ang="0">
                <a:pos x="77" y="39"/>
              </a:cxn>
              <a:cxn ang="0">
                <a:pos x="77" y="43"/>
              </a:cxn>
              <a:cxn ang="0">
                <a:pos x="86" y="65"/>
              </a:cxn>
              <a:cxn ang="0">
                <a:pos x="109" y="75"/>
              </a:cxn>
              <a:cxn ang="0">
                <a:pos x="131" y="65"/>
              </a:cxn>
              <a:cxn ang="0">
                <a:pos x="141" y="43"/>
              </a:cxn>
              <a:cxn ang="0">
                <a:pos x="131" y="20"/>
              </a:cxn>
              <a:cxn ang="0">
                <a:pos x="131" y="20"/>
              </a:cxn>
              <a:cxn ang="0">
                <a:pos x="189" y="0"/>
              </a:cxn>
            </a:cxnLst>
            <a:rect l="0" t="0" r="r" b="b"/>
            <a:pathLst>
              <a:path w="268" h="294">
                <a:moveTo>
                  <a:pt x="189" y="0"/>
                </a:moveTo>
                <a:cubicBezTo>
                  <a:pt x="179" y="46"/>
                  <a:pt x="179" y="46"/>
                  <a:pt x="179" y="46"/>
                </a:cubicBezTo>
                <a:cubicBezTo>
                  <a:pt x="221" y="24"/>
                  <a:pt x="221" y="24"/>
                  <a:pt x="221" y="24"/>
                </a:cubicBezTo>
                <a:cubicBezTo>
                  <a:pt x="219" y="89"/>
                  <a:pt x="219" y="89"/>
                  <a:pt x="219" y="89"/>
                </a:cubicBezTo>
                <a:cubicBezTo>
                  <a:pt x="224" y="86"/>
                  <a:pt x="230" y="84"/>
                  <a:pt x="236" y="84"/>
                </a:cubicBezTo>
                <a:cubicBezTo>
                  <a:pt x="245" y="84"/>
                  <a:pt x="252" y="87"/>
                  <a:pt x="258" y="93"/>
                </a:cubicBezTo>
                <a:cubicBezTo>
                  <a:pt x="265" y="99"/>
                  <a:pt x="268" y="107"/>
                  <a:pt x="268" y="116"/>
                </a:cubicBezTo>
                <a:cubicBezTo>
                  <a:pt x="268" y="125"/>
                  <a:pt x="265" y="132"/>
                  <a:pt x="258" y="138"/>
                </a:cubicBezTo>
                <a:cubicBezTo>
                  <a:pt x="252" y="144"/>
                  <a:pt x="245" y="148"/>
                  <a:pt x="236" y="148"/>
                </a:cubicBezTo>
                <a:cubicBezTo>
                  <a:pt x="229" y="148"/>
                  <a:pt x="224" y="146"/>
                  <a:pt x="218" y="142"/>
                </a:cubicBezTo>
                <a:cubicBezTo>
                  <a:pt x="218" y="176"/>
                  <a:pt x="218" y="176"/>
                  <a:pt x="218" y="176"/>
                </a:cubicBezTo>
                <a:cubicBezTo>
                  <a:pt x="0" y="294"/>
                  <a:pt x="0" y="294"/>
                  <a:pt x="0" y="294"/>
                </a:cubicBezTo>
                <a:cubicBezTo>
                  <a:pt x="52" y="48"/>
                  <a:pt x="52" y="48"/>
                  <a:pt x="52" y="48"/>
                </a:cubicBezTo>
                <a:cubicBezTo>
                  <a:pt x="77" y="39"/>
                  <a:pt x="77" y="39"/>
                  <a:pt x="77" y="39"/>
                </a:cubicBezTo>
                <a:cubicBezTo>
                  <a:pt x="77" y="40"/>
                  <a:pt x="77" y="42"/>
                  <a:pt x="77" y="43"/>
                </a:cubicBezTo>
                <a:cubicBezTo>
                  <a:pt x="77" y="52"/>
                  <a:pt x="80" y="59"/>
                  <a:pt x="86" y="65"/>
                </a:cubicBezTo>
                <a:cubicBezTo>
                  <a:pt x="92" y="71"/>
                  <a:pt x="100" y="75"/>
                  <a:pt x="109" y="75"/>
                </a:cubicBezTo>
                <a:cubicBezTo>
                  <a:pt x="118" y="75"/>
                  <a:pt x="125" y="71"/>
                  <a:pt x="131" y="65"/>
                </a:cubicBezTo>
                <a:cubicBezTo>
                  <a:pt x="137" y="59"/>
                  <a:pt x="141" y="52"/>
                  <a:pt x="141" y="43"/>
                </a:cubicBezTo>
                <a:cubicBezTo>
                  <a:pt x="141" y="34"/>
                  <a:pt x="137" y="26"/>
                  <a:pt x="131" y="20"/>
                </a:cubicBezTo>
                <a:cubicBezTo>
                  <a:pt x="131" y="20"/>
                  <a:pt x="131" y="20"/>
                  <a:pt x="131" y="20"/>
                </a:cubicBezTo>
                <a:lnTo>
                  <a:pt x="189" y="0"/>
                </a:lnTo>
                <a:close/>
              </a:path>
            </a:pathLst>
          </a:custGeom>
          <a:solidFill>
            <a:srgbClr val="0967B9"/>
          </a:solidFill>
          <a:ln w="6350">
            <a:solidFill>
              <a:schemeClr val="bg1"/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4405109" y="3765122"/>
            <a:ext cx="1361017" cy="1875367"/>
          </a:xfrm>
          <a:custGeom>
            <a:avLst/>
            <a:gdLst/>
            <a:ahLst/>
            <a:cxnLst>
              <a:cxn ang="0">
                <a:pos x="3" y="37"/>
              </a:cxn>
              <a:cxn ang="0">
                <a:pos x="44" y="59"/>
              </a:cxn>
              <a:cxn ang="0">
                <a:pos x="35" y="12"/>
              </a:cxn>
              <a:cxn ang="0">
                <a:pos x="94" y="32"/>
              </a:cxn>
              <a:cxn ang="0">
                <a:pos x="94" y="32"/>
              </a:cxn>
              <a:cxn ang="0">
                <a:pos x="103" y="9"/>
              </a:cxn>
              <a:cxn ang="0">
                <a:pos x="126" y="0"/>
              </a:cxn>
              <a:cxn ang="0">
                <a:pos x="148" y="9"/>
              </a:cxn>
              <a:cxn ang="0">
                <a:pos x="158" y="32"/>
              </a:cxn>
              <a:cxn ang="0">
                <a:pos x="151" y="51"/>
              </a:cxn>
              <a:cxn ang="0">
                <a:pos x="173" y="59"/>
              </a:cxn>
              <a:cxn ang="0">
                <a:pos x="174" y="59"/>
              </a:cxn>
              <a:cxn ang="0">
                <a:pos x="221" y="304"/>
              </a:cxn>
              <a:cxn ang="0">
                <a:pos x="220" y="305"/>
              </a:cxn>
              <a:cxn ang="0">
                <a:pos x="0" y="189"/>
              </a:cxn>
              <a:cxn ang="0">
                <a:pos x="0" y="155"/>
              </a:cxn>
              <a:cxn ang="0">
                <a:pos x="18" y="161"/>
              </a:cxn>
              <a:cxn ang="0">
                <a:pos x="40" y="151"/>
              </a:cxn>
              <a:cxn ang="0">
                <a:pos x="50" y="129"/>
              </a:cxn>
              <a:cxn ang="0">
                <a:pos x="40" y="106"/>
              </a:cxn>
              <a:cxn ang="0">
                <a:pos x="18" y="97"/>
              </a:cxn>
              <a:cxn ang="0">
                <a:pos x="1" y="102"/>
              </a:cxn>
              <a:cxn ang="0">
                <a:pos x="3" y="37"/>
              </a:cxn>
            </a:cxnLst>
            <a:rect l="0" t="0" r="r" b="b"/>
            <a:pathLst>
              <a:path w="221" h="305">
                <a:moveTo>
                  <a:pt x="3" y="37"/>
                </a:moveTo>
                <a:cubicBezTo>
                  <a:pt x="44" y="59"/>
                  <a:pt x="44" y="59"/>
                  <a:pt x="44" y="59"/>
                </a:cubicBezTo>
                <a:cubicBezTo>
                  <a:pt x="35" y="12"/>
                  <a:pt x="35" y="12"/>
                  <a:pt x="35" y="12"/>
                </a:cubicBezTo>
                <a:cubicBezTo>
                  <a:pt x="94" y="32"/>
                  <a:pt x="94" y="32"/>
                  <a:pt x="94" y="32"/>
                </a:cubicBezTo>
                <a:cubicBezTo>
                  <a:pt x="94" y="32"/>
                  <a:pt x="94" y="32"/>
                  <a:pt x="94" y="32"/>
                </a:cubicBezTo>
                <a:cubicBezTo>
                  <a:pt x="94" y="23"/>
                  <a:pt x="97" y="15"/>
                  <a:pt x="103" y="9"/>
                </a:cubicBezTo>
                <a:cubicBezTo>
                  <a:pt x="110" y="3"/>
                  <a:pt x="117" y="0"/>
                  <a:pt x="126" y="0"/>
                </a:cubicBezTo>
                <a:cubicBezTo>
                  <a:pt x="135" y="0"/>
                  <a:pt x="142" y="3"/>
                  <a:pt x="148" y="9"/>
                </a:cubicBezTo>
                <a:cubicBezTo>
                  <a:pt x="155" y="15"/>
                  <a:pt x="158" y="23"/>
                  <a:pt x="158" y="32"/>
                </a:cubicBezTo>
                <a:cubicBezTo>
                  <a:pt x="158" y="39"/>
                  <a:pt x="155" y="46"/>
                  <a:pt x="151" y="51"/>
                </a:cubicBezTo>
                <a:cubicBezTo>
                  <a:pt x="173" y="59"/>
                  <a:pt x="173" y="59"/>
                  <a:pt x="173" y="59"/>
                </a:cubicBezTo>
                <a:cubicBezTo>
                  <a:pt x="174" y="59"/>
                  <a:pt x="174" y="59"/>
                  <a:pt x="174" y="59"/>
                </a:cubicBezTo>
                <a:cubicBezTo>
                  <a:pt x="221" y="304"/>
                  <a:pt x="221" y="304"/>
                  <a:pt x="221" y="304"/>
                </a:cubicBezTo>
                <a:cubicBezTo>
                  <a:pt x="220" y="305"/>
                  <a:pt x="220" y="305"/>
                  <a:pt x="220" y="305"/>
                </a:cubicBezTo>
                <a:cubicBezTo>
                  <a:pt x="0" y="189"/>
                  <a:pt x="0" y="189"/>
                  <a:pt x="0" y="189"/>
                </a:cubicBezTo>
                <a:cubicBezTo>
                  <a:pt x="0" y="155"/>
                  <a:pt x="0" y="155"/>
                  <a:pt x="0" y="155"/>
                </a:cubicBezTo>
                <a:cubicBezTo>
                  <a:pt x="6" y="159"/>
                  <a:pt x="11" y="161"/>
                  <a:pt x="18" y="161"/>
                </a:cubicBezTo>
                <a:cubicBezTo>
                  <a:pt x="27" y="161"/>
                  <a:pt x="34" y="157"/>
                  <a:pt x="40" y="151"/>
                </a:cubicBezTo>
                <a:cubicBezTo>
                  <a:pt x="47" y="145"/>
                  <a:pt x="50" y="138"/>
                  <a:pt x="50" y="129"/>
                </a:cubicBezTo>
                <a:cubicBezTo>
                  <a:pt x="50" y="120"/>
                  <a:pt x="47" y="112"/>
                  <a:pt x="40" y="106"/>
                </a:cubicBezTo>
                <a:cubicBezTo>
                  <a:pt x="34" y="100"/>
                  <a:pt x="27" y="97"/>
                  <a:pt x="18" y="97"/>
                </a:cubicBezTo>
                <a:cubicBezTo>
                  <a:pt x="12" y="97"/>
                  <a:pt x="6" y="99"/>
                  <a:pt x="1" y="102"/>
                </a:cubicBezTo>
                <a:lnTo>
                  <a:pt x="3" y="37"/>
                </a:lnTo>
                <a:close/>
              </a:path>
            </a:pathLst>
          </a:custGeom>
          <a:solidFill>
            <a:srgbClr val="157EBF"/>
          </a:solidFill>
          <a:ln w="6350">
            <a:solidFill>
              <a:schemeClr val="bg1"/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4540575" y="2884588"/>
            <a:ext cx="1957917" cy="1242484"/>
          </a:xfrm>
          <a:custGeom>
            <a:avLst/>
            <a:gdLst/>
            <a:ahLst/>
            <a:cxnLst>
              <a:cxn ang="0">
                <a:pos x="13" y="155"/>
              </a:cxn>
              <a:cxn ang="0">
                <a:pos x="45" y="124"/>
              </a:cxn>
              <a:cxn ang="0">
                <a:pos x="0" y="117"/>
              </a:cxn>
              <a:cxn ang="0">
                <a:pos x="34" y="70"/>
              </a:cxn>
              <a:cxn ang="0">
                <a:pos x="15" y="60"/>
              </a:cxn>
              <a:cxn ang="0">
                <a:pos x="6" y="38"/>
              </a:cxn>
              <a:cxn ang="0">
                <a:pos x="15" y="15"/>
              </a:cxn>
              <a:cxn ang="0">
                <a:pos x="38" y="6"/>
              </a:cxn>
              <a:cxn ang="0">
                <a:pos x="60" y="15"/>
              </a:cxn>
              <a:cxn ang="0">
                <a:pos x="66" y="24"/>
              </a:cxn>
              <a:cxn ang="0">
                <a:pos x="83" y="0"/>
              </a:cxn>
              <a:cxn ang="0">
                <a:pos x="318" y="36"/>
              </a:cxn>
              <a:cxn ang="0">
                <a:pos x="151" y="202"/>
              </a:cxn>
              <a:cxn ang="0">
                <a:pos x="129" y="194"/>
              </a:cxn>
              <a:cxn ang="0">
                <a:pos x="136" y="175"/>
              </a:cxn>
              <a:cxn ang="0">
                <a:pos x="126" y="152"/>
              </a:cxn>
              <a:cxn ang="0">
                <a:pos x="104" y="143"/>
              </a:cxn>
              <a:cxn ang="0">
                <a:pos x="81" y="152"/>
              </a:cxn>
              <a:cxn ang="0">
                <a:pos x="72" y="175"/>
              </a:cxn>
              <a:cxn ang="0">
                <a:pos x="72" y="175"/>
              </a:cxn>
              <a:cxn ang="0">
                <a:pos x="13" y="155"/>
              </a:cxn>
            </a:cxnLst>
            <a:rect l="0" t="0" r="r" b="b"/>
            <a:pathLst>
              <a:path w="318" h="202">
                <a:moveTo>
                  <a:pt x="13" y="155"/>
                </a:moveTo>
                <a:cubicBezTo>
                  <a:pt x="45" y="124"/>
                  <a:pt x="45" y="124"/>
                  <a:pt x="45" y="124"/>
                </a:cubicBezTo>
                <a:cubicBezTo>
                  <a:pt x="0" y="117"/>
                  <a:pt x="0" y="117"/>
                  <a:pt x="0" y="117"/>
                </a:cubicBezTo>
                <a:cubicBezTo>
                  <a:pt x="34" y="70"/>
                  <a:pt x="34" y="70"/>
                  <a:pt x="34" y="70"/>
                </a:cubicBezTo>
                <a:cubicBezTo>
                  <a:pt x="27" y="69"/>
                  <a:pt x="21" y="66"/>
                  <a:pt x="15" y="60"/>
                </a:cubicBezTo>
                <a:cubicBezTo>
                  <a:pt x="9" y="54"/>
                  <a:pt x="6" y="47"/>
                  <a:pt x="6" y="38"/>
                </a:cubicBezTo>
                <a:cubicBezTo>
                  <a:pt x="6" y="29"/>
                  <a:pt x="9" y="22"/>
                  <a:pt x="15" y="15"/>
                </a:cubicBezTo>
                <a:cubicBezTo>
                  <a:pt x="22" y="9"/>
                  <a:pt x="29" y="6"/>
                  <a:pt x="38" y="6"/>
                </a:cubicBezTo>
                <a:cubicBezTo>
                  <a:pt x="47" y="6"/>
                  <a:pt x="54" y="9"/>
                  <a:pt x="60" y="15"/>
                </a:cubicBezTo>
                <a:cubicBezTo>
                  <a:pt x="63" y="18"/>
                  <a:pt x="65" y="21"/>
                  <a:pt x="66" y="24"/>
                </a:cubicBezTo>
                <a:cubicBezTo>
                  <a:pt x="83" y="0"/>
                  <a:pt x="83" y="0"/>
                  <a:pt x="83" y="0"/>
                </a:cubicBezTo>
                <a:cubicBezTo>
                  <a:pt x="318" y="36"/>
                  <a:pt x="318" y="36"/>
                  <a:pt x="318" y="36"/>
                </a:cubicBezTo>
                <a:cubicBezTo>
                  <a:pt x="151" y="202"/>
                  <a:pt x="151" y="202"/>
                  <a:pt x="151" y="202"/>
                </a:cubicBezTo>
                <a:cubicBezTo>
                  <a:pt x="129" y="194"/>
                  <a:pt x="129" y="194"/>
                  <a:pt x="129" y="194"/>
                </a:cubicBezTo>
                <a:cubicBezTo>
                  <a:pt x="133" y="189"/>
                  <a:pt x="136" y="182"/>
                  <a:pt x="136" y="175"/>
                </a:cubicBezTo>
                <a:cubicBezTo>
                  <a:pt x="136" y="166"/>
                  <a:pt x="133" y="158"/>
                  <a:pt x="126" y="152"/>
                </a:cubicBezTo>
                <a:cubicBezTo>
                  <a:pt x="120" y="146"/>
                  <a:pt x="113" y="143"/>
                  <a:pt x="104" y="143"/>
                </a:cubicBezTo>
                <a:cubicBezTo>
                  <a:pt x="95" y="143"/>
                  <a:pt x="88" y="146"/>
                  <a:pt x="81" y="152"/>
                </a:cubicBezTo>
                <a:cubicBezTo>
                  <a:pt x="75" y="158"/>
                  <a:pt x="72" y="166"/>
                  <a:pt x="72" y="175"/>
                </a:cubicBezTo>
                <a:cubicBezTo>
                  <a:pt x="72" y="175"/>
                  <a:pt x="72" y="175"/>
                  <a:pt x="72" y="175"/>
                </a:cubicBezTo>
                <a:lnTo>
                  <a:pt x="13" y="155"/>
                </a:lnTo>
                <a:close/>
              </a:path>
            </a:pathLst>
          </a:custGeom>
          <a:solidFill>
            <a:srgbClr val="239BD3"/>
          </a:solidFill>
          <a:ln w="6350">
            <a:solidFill>
              <a:schemeClr val="bg1"/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oup 81"/>
          <p:cNvGrpSpPr/>
          <p:nvPr/>
        </p:nvGrpSpPr>
        <p:grpSpPr>
          <a:xfrm flipV="1">
            <a:off x="730162" y="5239984"/>
            <a:ext cx="2200749" cy="290343"/>
            <a:chOff x="2181173" y="1459073"/>
            <a:chExt cx="1650562" cy="221445"/>
          </a:xfrm>
        </p:grpSpPr>
        <p:cxnSp>
          <p:nvCxnSpPr>
            <p:cNvPr id="11" name="Straight Connector 18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rgbClr val="0967B9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9"/>
            <p:cNvCxnSpPr/>
            <p:nvPr/>
          </p:nvCxnSpPr>
          <p:spPr>
            <a:xfrm flipH="1">
              <a:off x="2181173" y="1459073"/>
              <a:ext cx="1411510" cy="1177"/>
            </a:xfrm>
            <a:prstGeom prst="line">
              <a:avLst/>
            </a:prstGeom>
            <a:ln w="19050" cap="rnd">
              <a:solidFill>
                <a:srgbClr val="0967B9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81"/>
          <p:cNvGrpSpPr/>
          <p:nvPr/>
        </p:nvGrpSpPr>
        <p:grpSpPr>
          <a:xfrm flipV="1">
            <a:off x="730162" y="3836728"/>
            <a:ext cx="2200749" cy="290343"/>
            <a:chOff x="2723672" y="1459073"/>
            <a:chExt cx="1108063" cy="221445"/>
          </a:xfrm>
        </p:grpSpPr>
        <p:cxnSp>
          <p:nvCxnSpPr>
            <p:cNvPr id="14" name="Straight Connector 37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rgbClr val="0050AA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38"/>
            <p:cNvCxnSpPr/>
            <p:nvPr/>
          </p:nvCxnSpPr>
          <p:spPr>
            <a:xfrm flipH="1">
              <a:off x="2723672" y="1459073"/>
              <a:ext cx="869012" cy="1177"/>
            </a:xfrm>
            <a:prstGeom prst="line">
              <a:avLst/>
            </a:prstGeom>
            <a:ln w="19050" cap="rnd">
              <a:solidFill>
                <a:srgbClr val="0050AA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81"/>
          <p:cNvGrpSpPr/>
          <p:nvPr/>
        </p:nvGrpSpPr>
        <p:grpSpPr>
          <a:xfrm flipH="1" flipV="1">
            <a:off x="5891488" y="5239983"/>
            <a:ext cx="2309987" cy="413205"/>
            <a:chOff x="2866367" y="1459073"/>
            <a:chExt cx="965368" cy="221445"/>
          </a:xfrm>
        </p:grpSpPr>
        <p:cxnSp>
          <p:nvCxnSpPr>
            <p:cNvPr id="17" name="Straight Connector 43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rgbClr val="157EBF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44"/>
            <p:cNvCxnSpPr/>
            <p:nvPr/>
          </p:nvCxnSpPr>
          <p:spPr>
            <a:xfrm flipH="1">
              <a:off x="2866367" y="1459073"/>
              <a:ext cx="726316" cy="1177"/>
            </a:xfrm>
            <a:prstGeom prst="line">
              <a:avLst/>
            </a:prstGeom>
            <a:ln w="19050" cap="rnd">
              <a:solidFill>
                <a:srgbClr val="157EBF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81"/>
          <p:cNvGrpSpPr/>
          <p:nvPr/>
        </p:nvGrpSpPr>
        <p:grpSpPr>
          <a:xfrm flipH="1" flipV="1">
            <a:off x="5891488" y="3836729"/>
            <a:ext cx="2309988" cy="290343"/>
            <a:chOff x="2769063" y="1459073"/>
            <a:chExt cx="1062672" cy="221445"/>
          </a:xfrm>
        </p:grpSpPr>
        <p:cxnSp>
          <p:nvCxnSpPr>
            <p:cNvPr id="20" name="Straight Connector 46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rgbClr val="239BD3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47"/>
            <p:cNvCxnSpPr/>
            <p:nvPr/>
          </p:nvCxnSpPr>
          <p:spPr>
            <a:xfrm flipH="1">
              <a:off x="2769063" y="1459073"/>
              <a:ext cx="823619" cy="1177"/>
            </a:xfrm>
            <a:prstGeom prst="line">
              <a:avLst/>
            </a:prstGeom>
            <a:ln w="19050" cap="rnd">
              <a:solidFill>
                <a:srgbClr val="239BD3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81"/>
          <p:cNvGrpSpPr/>
          <p:nvPr/>
        </p:nvGrpSpPr>
        <p:grpSpPr>
          <a:xfrm flipH="1">
            <a:off x="4937412" y="2060463"/>
            <a:ext cx="2587338" cy="511771"/>
            <a:chOff x="2352900" y="1459073"/>
            <a:chExt cx="1478835" cy="221445"/>
          </a:xfrm>
        </p:grpSpPr>
        <p:cxnSp>
          <p:nvCxnSpPr>
            <p:cNvPr id="23" name="Straight Connector 49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rgbClr val="36B8E3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50"/>
            <p:cNvCxnSpPr/>
            <p:nvPr/>
          </p:nvCxnSpPr>
          <p:spPr>
            <a:xfrm flipH="1" flipV="1">
              <a:off x="2352900" y="1459073"/>
              <a:ext cx="1234440" cy="0"/>
            </a:xfrm>
            <a:prstGeom prst="line">
              <a:avLst/>
            </a:prstGeom>
            <a:ln w="19050" cap="rnd">
              <a:solidFill>
                <a:srgbClr val="36B8E3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60"/>
          <p:cNvSpPr txBox="1"/>
          <p:nvPr/>
        </p:nvSpPr>
        <p:spPr>
          <a:xfrm>
            <a:off x="5285344" y="1570250"/>
            <a:ext cx="2433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altLang="zh-TW" sz="2000" b="1" dirty="0">
                <a:solidFill>
                  <a:srgbClr val="36B8E3"/>
                </a:solidFill>
                <a:latin typeface="微軟正黑體"/>
                <a:ea typeface="微軟正黑體"/>
              </a:rPr>
              <a:t>Discover</a:t>
            </a:r>
            <a:r>
              <a:rPr lang="zh-TW" altLang="en-US" sz="2000" b="1" dirty="0">
                <a:solidFill>
                  <a:srgbClr val="36B8E3"/>
                </a:solidFill>
                <a:latin typeface="微軟正黑體"/>
                <a:ea typeface="微軟正黑體"/>
              </a:rPr>
              <a:t> 探索</a:t>
            </a:r>
          </a:p>
        </p:txBody>
      </p:sp>
      <p:sp>
        <p:nvSpPr>
          <p:cNvPr id="26" name="TextBox 61"/>
          <p:cNvSpPr txBox="1"/>
          <p:nvPr/>
        </p:nvSpPr>
        <p:spPr>
          <a:xfrm>
            <a:off x="569315" y="3676330"/>
            <a:ext cx="2433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0050AA"/>
                </a:solidFill>
                <a:latin typeface="+mj-ea"/>
                <a:ea typeface="+mj-ea"/>
              </a:rPr>
              <a:t>Magic</a:t>
            </a:r>
            <a:r>
              <a:rPr lang="zh-TW" altLang="en-US" sz="2000" b="1" dirty="0">
                <a:solidFill>
                  <a:srgbClr val="0050AA"/>
                </a:solidFill>
                <a:latin typeface="+mj-ea"/>
                <a:ea typeface="+mj-ea"/>
              </a:rPr>
              <a:t> 魔術</a:t>
            </a:r>
          </a:p>
        </p:txBody>
      </p:sp>
      <p:sp>
        <p:nvSpPr>
          <p:cNvPr id="27" name="TextBox 62"/>
          <p:cNvSpPr txBox="1"/>
          <p:nvPr/>
        </p:nvSpPr>
        <p:spPr>
          <a:xfrm>
            <a:off x="678417" y="5060534"/>
            <a:ext cx="2433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0967B9"/>
                </a:solidFill>
                <a:latin typeface="微軟正黑體"/>
                <a:ea typeface="微軟正黑體"/>
              </a:rPr>
              <a:t>Amazing </a:t>
            </a:r>
            <a:r>
              <a:rPr lang="zh-TW" altLang="en-US" sz="2000" b="1" dirty="0">
                <a:solidFill>
                  <a:srgbClr val="0967B9"/>
                </a:solidFill>
                <a:latin typeface="微軟正黑體"/>
                <a:ea typeface="微軟正黑體"/>
              </a:rPr>
              <a:t>驚豔 </a:t>
            </a:r>
          </a:p>
        </p:txBody>
      </p:sp>
      <p:sp>
        <p:nvSpPr>
          <p:cNvPr id="28" name="TextBox 63"/>
          <p:cNvSpPr txBox="1"/>
          <p:nvPr/>
        </p:nvSpPr>
        <p:spPr>
          <a:xfrm>
            <a:off x="6058552" y="3638229"/>
            <a:ext cx="2433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239BD3"/>
                </a:solidFill>
                <a:latin typeface="微軟正黑體"/>
                <a:ea typeface="微軟正黑體"/>
              </a:rPr>
              <a:t>Reliable</a:t>
            </a:r>
            <a:r>
              <a:rPr lang="zh-TW" altLang="en-US" sz="2000" b="1" dirty="0">
                <a:solidFill>
                  <a:srgbClr val="239BD3"/>
                </a:solidFill>
                <a:latin typeface="微軟正黑體"/>
                <a:ea typeface="微軟正黑體"/>
              </a:rPr>
              <a:t> 信賴</a:t>
            </a:r>
          </a:p>
        </p:txBody>
      </p:sp>
      <p:sp>
        <p:nvSpPr>
          <p:cNvPr id="29" name="TextBox 64"/>
          <p:cNvSpPr txBox="1"/>
          <p:nvPr/>
        </p:nvSpPr>
        <p:spPr>
          <a:xfrm>
            <a:off x="6146350" y="5158465"/>
            <a:ext cx="2433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157EBF"/>
                </a:solidFill>
                <a:latin typeface="微軟正黑體"/>
                <a:ea typeface="微軟正黑體"/>
              </a:rPr>
              <a:t>Exciting</a:t>
            </a:r>
            <a:r>
              <a:rPr lang="zh-TW" altLang="en-US" sz="2000" b="1" dirty="0">
                <a:solidFill>
                  <a:srgbClr val="157EBF"/>
                </a:solidFill>
                <a:latin typeface="微軟正黑體"/>
                <a:ea typeface="微軟正黑體"/>
              </a:rPr>
              <a:t> 興奮</a:t>
            </a:r>
          </a:p>
        </p:txBody>
      </p:sp>
      <p:grpSp>
        <p:nvGrpSpPr>
          <p:cNvPr id="30" name="Group 65"/>
          <p:cNvGrpSpPr/>
          <p:nvPr/>
        </p:nvGrpSpPr>
        <p:grpSpPr>
          <a:xfrm>
            <a:off x="4195557" y="2382580"/>
            <a:ext cx="457200" cy="386080"/>
            <a:chOff x="4651375" y="2251075"/>
            <a:chExt cx="381001" cy="36195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4941888" y="2305050"/>
              <a:ext cx="90488" cy="55562"/>
            </a:xfrm>
            <a:custGeom>
              <a:avLst/>
              <a:gdLst/>
              <a:ahLst/>
              <a:cxnLst>
                <a:cxn ang="0">
                  <a:pos x="3" y="8"/>
                </a:cxn>
                <a:cxn ang="0">
                  <a:pos x="4" y="7"/>
                </a:cxn>
                <a:cxn ang="0">
                  <a:pos x="4" y="13"/>
                </a:cxn>
                <a:cxn ang="0">
                  <a:pos x="10" y="13"/>
                </a:cxn>
                <a:cxn ang="0">
                  <a:pos x="16" y="13"/>
                </a:cxn>
                <a:cxn ang="0">
                  <a:pos x="16" y="7"/>
                </a:cxn>
                <a:cxn ang="0">
                  <a:pos x="17" y="8"/>
                </a:cxn>
                <a:cxn ang="0">
                  <a:pos x="17" y="13"/>
                </a:cxn>
                <a:cxn ang="0">
                  <a:pos x="21" y="12"/>
                </a:cxn>
                <a:cxn ang="0">
                  <a:pos x="21" y="7"/>
                </a:cxn>
                <a:cxn ang="0">
                  <a:pos x="19" y="3"/>
                </a:cxn>
                <a:cxn ang="0">
                  <a:pos x="13" y="1"/>
                </a:cxn>
                <a:cxn ang="0">
                  <a:pos x="13" y="0"/>
                </a:cxn>
                <a:cxn ang="0">
                  <a:pos x="13" y="0"/>
                </a:cxn>
                <a:cxn ang="0">
                  <a:pos x="12" y="8"/>
                </a:cxn>
                <a:cxn ang="0">
                  <a:pos x="11" y="3"/>
                </a:cxn>
                <a:cxn ang="0">
                  <a:pos x="11" y="2"/>
                </a:cxn>
                <a:cxn ang="0">
                  <a:pos x="10" y="1"/>
                </a:cxn>
                <a:cxn ang="0">
                  <a:pos x="10" y="1"/>
                </a:cxn>
                <a:cxn ang="0">
                  <a:pos x="10" y="1"/>
                </a:cxn>
                <a:cxn ang="0">
                  <a:pos x="10" y="1"/>
                </a:cxn>
                <a:cxn ang="0">
                  <a:pos x="9" y="2"/>
                </a:cxn>
                <a:cxn ang="0">
                  <a:pos x="9" y="3"/>
                </a:cxn>
                <a:cxn ang="0">
                  <a:pos x="9" y="8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1"/>
                </a:cxn>
                <a:cxn ang="0">
                  <a:pos x="1" y="3"/>
                </a:cxn>
                <a:cxn ang="0">
                  <a:pos x="0" y="7"/>
                </a:cxn>
                <a:cxn ang="0">
                  <a:pos x="0" y="12"/>
                </a:cxn>
                <a:cxn ang="0">
                  <a:pos x="3" y="13"/>
                </a:cxn>
                <a:cxn ang="0">
                  <a:pos x="3" y="8"/>
                </a:cxn>
              </a:cxnLst>
              <a:rect l="0" t="0" r="r" b="b"/>
              <a:pathLst>
                <a:path w="21" h="13">
                  <a:moveTo>
                    <a:pt x="3" y="8"/>
                  </a:moveTo>
                  <a:cubicBezTo>
                    <a:pt x="3" y="8"/>
                    <a:pt x="4" y="7"/>
                    <a:pt x="4" y="7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6" y="13"/>
                    <a:pt x="8" y="13"/>
                    <a:pt x="10" y="13"/>
                  </a:cubicBezTo>
                  <a:cubicBezTo>
                    <a:pt x="12" y="13"/>
                    <a:pt x="14" y="13"/>
                    <a:pt x="16" y="13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8"/>
                    <a:pt x="17" y="8"/>
                  </a:cubicBezTo>
                  <a:cubicBezTo>
                    <a:pt x="17" y="9"/>
                    <a:pt x="17" y="11"/>
                    <a:pt x="17" y="13"/>
                  </a:cubicBezTo>
                  <a:cubicBezTo>
                    <a:pt x="18" y="12"/>
                    <a:pt x="19" y="12"/>
                    <a:pt x="21" y="12"/>
                  </a:cubicBezTo>
                  <a:cubicBezTo>
                    <a:pt x="21" y="10"/>
                    <a:pt x="21" y="7"/>
                    <a:pt x="21" y="7"/>
                  </a:cubicBezTo>
                  <a:cubicBezTo>
                    <a:pt x="20" y="4"/>
                    <a:pt x="19" y="3"/>
                    <a:pt x="19" y="3"/>
                  </a:cubicBezTo>
                  <a:cubicBezTo>
                    <a:pt x="17" y="2"/>
                    <a:pt x="15" y="1"/>
                    <a:pt x="13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2"/>
                    <a:pt x="12" y="8"/>
                    <a:pt x="12" y="8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7" y="2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3" y="2"/>
                    <a:pt x="1" y="3"/>
                  </a:cubicBezTo>
                  <a:cubicBezTo>
                    <a:pt x="1" y="3"/>
                    <a:pt x="0" y="4"/>
                    <a:pt x="0" y="7"/>
                  </a:cubicBezTo>
                  <a:cubicBezTo>
                    <a:pt x="0" y="7"/>
                    <a:pt x="0" y="10"/>
                    <a:pt x="0" y="12"/>
                  </a:cubicBezTo>
                  <a:cubicBezTo>
                    <a:pt x="1" y="12"/>
                    <a:pt x="2" y="12"/>
                    <a:pt x="3" y="13"/>
                  </a:cubicBezTo>
                  <a:cubicBezTo>
                    <a:pt x="3" y="11"/>
                    <a:pt x="3" y="9"/>
                    <a:pt x="3" y="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1"/>
            <p:cNvSpPr>
              <a:spLocks/>
            </p:cNvSpPr>
            <p:nvPr/>
          </p:nvSpPr>
          <p:spPr bwMode="auto">
            <a:xfrm>
              <a:off x="4964113" y="2251075"/>
              <a:ext cx="42863" cy="53975"/>
            </a:xfrm>
            <a:custGeom>
              <a:avLst/>
              <a:gdLst/>
              <a:ahLst/>
              <a:cxnLst>
                <a:cxn ang="0">
                  <a:pos x="1" y="8"/>
                </a:cxn>
                <a:cxn ang="0">
                  <a:pos x="5" y="13"/>
                </a:cxn>
                <a:cxn ang="0">
                  <a:pos x="9" y="8"/>
                </a:cxn>
                <a:cxn ang="0">
                  <a:pos x="10" y="6"/>
                </a:cxn>
                <a:cxn ang="0">
                  <a:pos x="10" y="5"/>
                </a:cxn>
                <a:cxn ang="0">
                  <a:pos x="5" y="0"/>
                </a:cxn>
                <a:cxn ang="0">
                  <a:pos x="1" y="5"/>
                </a:cxn>
                <a:cxn ang="0">
                  <a:pos x="0" y="6"/>
                </a:cxn>
                <a:cxn ang="0">
                  <a:pos x="1" y="8"/>
                </a:cxn>
              </a:cxnLst>
              <a:rect l="0" t="0" r="r" b="b"/>
              <a:pathLst>
                <a:path w="10" h="13">
                  <a:moveTo>
                    <a:pt x="1" y="8"/>
                  </a:moveTo>
                  <a:cubicBezTo>
                    <a:pt x="2" y="11"/>
                    <a:pt x="3" y="13"/>
                    <a:pt x="5" y="13"/>
                  </a:cubicBezTo>
                  <a:cubicBezTo>
                    <a:pt x="7" y="13"/>
                    <a:pt x="9" y="11"/>
                    <a:pt x="9" y="8"/>
                  </a:cubicBezTo>
                  <a:cubicBezTo>
                    <a:pt x="10" y="8"/>
                    <a:pt x="10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3"/>
                    <a:pt x="8" y="0"/>
                    <a:pt x="5" y="0"/>
                  </a:cubicBezTo>
                  <a:cubicBezTo>
                    <a:pt x="3" y="0"/>
                    <a:pt x="1" y="2"/>
                    <a:pt x="1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7"/>
                    <a:pt x="0" y="8"/>
                    <a:pt x="1" y="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2"/>
            <p:cNvSpPr>
              <a:spLocks/>
            </p:cNvSpPr>
            <p:nvPr/>
          </p:nvSpPr>
          <p:spPr bwMode="auto">
            <a:xfrm>
              <a:off x="4941888" y="2433638"/>
              <a:ext cx="90488" cy="50800"/>
            </a:xfrm>
            <a:custGeom>
              <a:avLst/>
              <a:gdLst/>
              <a:ahLst/>
              <a:cxnLst>
                <a:cxn ang="0">
                  <a:pos x="19" y="2"/>
                </a:cxn>
                <a:cxn ang="0">
                  <a:pos x="13" y="0"/>
                </a:cxn>
                <a:cxn ang="0">
                  <a:pos x="13" y="0"/>
                </a:cxn>
                <a:cxn ang="0">
                  <a:pos x="13" y="0"/>
                </a:cxn>
                <a:cxn ang="0">
                  <a:pos x="12" y="8"/>
                </a:cxn>
                <a:cxn ang="0">
                  <a:pos x="11" y="2"/>
                </a:cxn>
                <a:cxn ang="0">
                  <a:pos x="11" y="1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9" y="1"/>
                </a:cxn>
                <a:cxn ang="0">
                  <a:pos x="9" y="2"/>
                </a:cxn>
                <a:cxn ang="0">
                  <a:pos x="9" y="8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1" y="2"/>
                </a:cxn>
                <a:cxn ang="0">
                  <a:pos x="0" y="7"/>
                </a:cxn>
                <a:cxn ang="0">
                  <a:pos x="0" y="12"/>
                </a:cxn>
                <a:cxn ang="0">
                  <a:pos x="3" y="12"/>
                </a:cxn>
                <a:cxn ang="0">
                  <a:pos x="3" y="8"/>
                </a:cxn>
                <a:cxn ang="0">
                  <a:pos x="4" y="6"/>
                </a:cxn>
                <a:cxn ang="0">
                  <a:pos x="4" y="12"/>
                </a:cxn>
                <a:cxn ang="0">
                  <a:pos x="10" y="12"/>
                </a:cxn>
                <a:cxn ang="0">
                  <a:pos x="16" y="12"/>
                </a:cxn>
                <a:cxn ang="0">
                  <a:pos x="16" y="6"/>
                </a:cxn>
                <a:cxn ang="0">
                  <a:pos x="17" y="8"/>
                </a:cxn>
                <a:cxn ang="0">
                  <a:pos x="17" y="12"/>
                </a:cxn>
                <a:cxn ang="0">
                  <a:pos x="21" y="12"/>
                </a:cxn>
                <a:cxn ang="0">
                  <a:pos x="21" y="7"/>
                </a:cxn>
                <a:cxn ang="0">
                  <a:pos x="19" y="2"/>
                </a:cxn>
              </a:cxnLst>
              <a:rect l="0" t="0" r="r" b="b"/>
              <a:pathLst>
                <a:path w="21" h="12">
                  <a:moveTo>
                    <a:pt x="19" y="2"/>
                  </a:moveTo>
                  <a:cubicBezTo>
                    <a:pt x="17" y="1"/>
                    <a:pt x="15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"/>
                    <a:pt x="12" y="8"/>
                    <a:pt x="12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7" y="1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3" y="1"/>
                    <a:pt x="1" y="2"/>
                  </a:cubicBezTo>
                  <a:cubicBezTo>
                    <a:pt x="1" y="3"/>
                    <a:pt x="0" y="3"/>
                    <a:pt x="0" y="7"/>
                  </a:cubicBezTo>
                  <a:cubicBezTo>
                    <a:pt x="0" y="7"/>
                    <a:pt x="0" y="10"/>
                    <a:pt x="0" y="12"/>
                  </a:cubicBezTo>
                  <a:cubicBezTo>
                    <a:pt x="1" y="12"/>
                    <a:pt x="2" y="12"/>
                    <a:pt x="3" y="12"/>
                  </a:cubicBezTo>
                  <a:cubicBezTo>
                    <a:pt x="3" y="11"/>
                    <a:pt x="3" y="8"/>
                    <a:pt x="3" y="8"/>
                  </a:cubicBezTo>
                  <a:cubicBezTo>
                    <a:pt x="3" y="7"/>
                    <a:pt x="4" y="7"/>
                    <a:pt x="4" y="6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6" y="12"/>
                    <a:pt x="8" y="12"/>
                    <a:pt x="10" y="12"/>
                  </a:cubicBezTo>
                  <a:cubicBezTo>
                    <a:pt x="12" y="12"/>
                    <a:pt x="14" y="12"/>
                    <a:pt x="16" y="12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7"/>
                    <a:pt x="17" y="7"/>
                    <a:pt x="17" y="8"/>
                  </a:cubicBezTo>
                  <a:cubicBezTo>
                    <a:pt x="17" y="8"/>
                    <a:pt x="17" y="11"/>
                    <a:pt x="17" y="12"/>
                  </a:cubicBezTo>
                  <a:cubicBezTo>
                    <a:pt x="18" y="12"/>
                    <a:pt x="19" y="12"/>
                    <a:pt x="21" y="12"/>
                  </a:cubicBezTo>
                  <a:cubicBezTo>
                    <a:pt x="21" y="10"/>
                    <a:pt x="21" y="7"/>
                    <a:pt x="21" y="7"/>
                  </a:cubicBezTo>
                  <a:cubicBezTo>
                    <a:pt x="20" y="3"/>
                    <a:pt x="19" y="3"/>
                    <a:pt x="19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3"/>
            <p:cNvSpPr>
              <a:spLocks/>
            </p:cNvSpPr>
            <p:nvPr/>
          </p:nvSpPr>
          <p:spPr bwMode="auto">
            <a:xfrm>
              <a:off x="4964113" y="2378075"/>
              <a:ext cx="42863" cy="50800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5" y="0"/>
                </a:cxn>
                <a:cxn ang="0">
                  <a:pos x="1" y="5"/>
                </a:cxn>
                <a:cxn ang="0">
                  <a:pos x="0" y="6"/>
                </a:cxn>
                <a:cxn ang="0">
                  <a:pos x="1" y="8"/>
                </a:cxn>
                <a:cxn ang="0">
                  <a:pos x="5" y="12"/>
                </a:cxn>
                <a:cxn ang="0">
                  <a:pos x="9" y="8"/>
                </a:cxn>
                <a:cxn ang="0">
                  <a:pos x="10" y="6"/>
                </a:cxn>
                <a:cxn ang="0">
                  <a:pos x="10" y="5"/>
                </a:cxn>
              </a:cxnLst>
              <a:rect l="0" t="0" r="r" b="b"/>
              <a:pathLst>
                <a:path w="10" h="12">
                  <a:moveTo>
                    <a:pt x="10" y="5"/>
                  </a:moveTo>
                  <a:cubicBezTo>
                    <a:pt x="10" y="2"/>
                    <a:pt x="8" y="0"/>
                    <a:pt x="5" y="0"/>
                  </a:cubicBezTo>
                  <a:cubicBezTo>
                    <a:pt x="3" y="0"/>
                    <a:pt x="1" y="2"/>
                    <a:pt x="1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7"/>
                    <a:pt x="0" y="8"/>
                    <a:pt x="1" y="8"/>
                  </a:cubicBezTo>
                  <a:cubicBezTo>
                    <a:pt x="2" y="10"/>
                    <a:pt x="3" y="12"/>
                    <a:pt x="5" y="12"/>
                  </a:cubicBezTo>
                  <a:cubicBezTo>
                    <a:pt x="7" y="12"/>
                    <a:pt x="9" y="10"/>
                    <a:pt x="9" y="8"/>
                  </a:cubicBezTo>
                  <a:cubicBezTo>
                    <a:pt x="10" y="7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4"/>
            <p:cNvSpPr>
              <a:spLocks/>
            </p:cNvSpPr>
            <p:nvPr/>
          </p:nvSpPr>
          <p:spPr bwMode="auto">
            <a:xfrm>
              <a:off x="4941888" y="2557463"/>
              <a:ext cx="90488" cy="55562"/>
            </a:xfrm>
            <a:custGeom>
              <a:avLst/>
              <a:gdLst/>
              <a:ahLst/>
              <a:cxnLst>
                <a:cxn ang="0">
                  <a:pos x="19" y="2"/>
                </a:cxn>
                <a:cxn ang="0">
                  <a:pos x="13" y="0"/>
                </a:cxn>
                <a:cxn ang="0">
                  <a:pos x="13" y="0"/>
                </a:cxn>
                <a:cxn ang="0">
                  <a:pos x="13" y="0"/>
                </a:cxn>
                <a:cxn ang="0">
                  <a:pos x="12" y="8"/>
                </a:cxn>
                <a:cxn ang="0">
                  <a:pos x="11" y="3"/>
                </a:cxn>
                <a:cxn ang="0">
                  <a:pos x="11" y="2"/>
                </a:cxn>
                <a:cxn ang="0">
                  <a:pos x="10" y="1"/>
                </a:cxn>
                <a:cxn ang="0">
                  <a:pos x="10" y="1"/>
                </a:cxn>
                <a:cxn ang="0">
                  <a:pos x="10" y="1"/>
                </a:cxn>
                <a:cxn ang="0">
                  <a:pos x="10" y="1"/>
                </a:cxn>
                <a:cxn ang="0">
                  <a:pos x="9" y="2"/>
                </a:cxn>
                <a:cxn ang="0">
                  <a:pos x="9" y="3"/>
                </a:cxn>
                <a:cxn ang="0">
                  <a:pos x="9" y="8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1" y="2"/>
                </a:cxn>
                <a:cxn ang="0">
                  <a:pos x="0" y="7"/>
                </a:cxn>
                <a:cxn ang="0">
                  <a:pos x="0" y="12"/>
                </a:cxn>
                <a:cxn ang="0">
                  <a:pos x="3" y="13"/>
                </a:cxn>
                <a:cxn ang="0">
                  <a:pos x="3" y="8"/>
                </a:cxn>
                <a:cxn ang="0">
                  <a:pos x="4" y="7"/>
                </a:cxn>
                <a:cxn ang="0">
                  <a:pos x="4" y="13"/>
                </a:cxn>
                <a:cxn ang="0">
                  <a:pos x="10" y="13"/>
                </a:cxn>
                <a:cxn ang="0">
                  <a:pos x="16" y="13"/>
                </a:cxn>
                <a:cxn ang="0">
                  <a:pos x="16" y="7"/>
                </a:cxn>
                <a:cxn ang="0">
                  <a:pos x="17" y="8"/>
                </a:cxn>
                <a:cxn ang="0">
                  <a:pos x="17" y="12"/>
                </a:cxn>
                <a:cxn ang="0">
                  <a:pos x="21" y="12"/>
                </a:cxn>
                <a:cxn ang="0">
                  <a:pos x="21" y="7"/>
                </a:cxn>
                <a:cxn ang="0">
                  <a:pos x="19" y="2"/>
                </a:cxn>
              </a:cxnLst>
              <a:rect l="0" t="0" r="r" b="b"/>
              <a:pathLst>
                <a:path w="21" h="13">
                  <a:moveTo>
                    <a:pt x="19" y="2"/>
                  </a:moveTo>
                  <a:cubicBezTo>
                    <a:pt x="17" y="2"/>
                    <a:pt x="15" y="1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"/>
                    <a:pt x="12" y="8"/>
                    <a:pt x="12" y="8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7" y="1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1"/>
                    <a:pt x="3" y="2"/>
                    <a:pt x="1" y="2"/>
                  </a:cubicBezTo>
                  <a:cubicBezTo>
                    <a:pt x="1" y="3"/>
                    <a:pt x="0" y="4"/>
                    <a:pt x="0" y="7"/>
                  </a:cubicBezTo>
                  <a:cubicBezTo>
                    <a:pt x="0" y="7"/>
                    <a:pt x="0" y="10"/>
                    <a:pt x="0" y="12"/>
                  </a:cubicBezTo>
                  <a:cubicBezTo>
                    <a:pt x="1" y="12"/>
                    <a:pt x="2" y="12"/>
                    <a:pt x="3" y="13"/>
                  </a:cubicBezTo>
                  <a:cubicBezTo>
                    <a:pt x="3" y="11"/>
                    <a:pt x="3" y="9"/>
                    <a:pt x="3" y="8"/>
                  </a:cubicBezTo>
                  <a:cubicBezTo>
                    <a:pt x="3" y="8"/>
                    <a:pt x="4" y="7"/>
                    <a:pt x="4" y="7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6" y="13"/>
                    <a:pt x="8" y="13"/>
                    <a:pt x="10" y="13"/>
                  </a:cubicBezTo>
                  <a:cubicBezTo>
                    <a:pt x="12" y="13"/>
                    <a:pt x="14" y="13"/>
                    <a:pt x="16" y="13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8"/>
                    <a:pt x="17" y="8"/>
                  </a:cubicBezTo>
                  <a:cubicBezTo>
                    <a:pt x="17" y="9"/>
                    <a:pt x="17" y="11"/>
                    <a:pt x="17" y="12"/>
                  </a:cubicBezTo>
                  <a:cubicBezTo>
                    <a:pt x="18" y="12"/>
                    <a:pt x="19" y="12"/>
                    <a:pt x="21" y="12"/>
                  </a:cubicBezTo>
                  <a:cubicBezTo>
                    <a:pt x="21" y="10"/>
                    <a:pt x="21" y="7"/>
                    <a:pt x="21" y="7"/>
                  </a:cubicBezTo>
                  <a:cubicBezTo>
                    <a:pt x="20" y="4"/>
                    <a:pt x="19" y="3"/>
                    <a:pt x="19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5"/>
            <p:cNvSpPr>
              <a:spLocks/>
            </p:cNvSpPr>
            <p:nvPr/>
          </p:nvSpPr>
          <p:spPr bwMode="auto">
            <a:xfrm>
              <a:off x="4964113" y="2501900"/>
              <a:ext cx="42863" cy="55562"/>
            </a:xfrm>
            <a:custGeom>
              <a:avLst/>
              <a:gdLst/>
              <a:ahLst/>
              <a:cxnLst>
                <a:cxn ang="0">
                  <a:pos x="5" y="13"/>
                </a:cxn>
                <a:cxn ang="0">
                  <a:pos x="9" y="8"/>
                </a:cxn>
                <a:cxn ang="0">
                  <a:pos x="10" y="6"/>
                </a:cxn>
                <a:cxn ang="0">
                  <a:pos x="10" y="5"/>
                </a:cxn>
                <a:cxn ang="0">
                  <a:pos x="5" y="0"/>
                </a:cxn>
                <a:cxn ang="0">
                  <a:pos x="1" y="5"/>
                </a:cxn>
                <a:cxn ang="0">
                  <a:pos x="0" y="6"/>
                </a:cxn>
                <a:cxn ang="0">
                  <a:pos x="1" y="8"/>
                </a:cxn>
                <a:cxn ang="0">
                  <a:pos x="5" y="13"/>
                </a:cxn>
              </a:cxnLst>
              <a:rect l="0" t="0" r="r" b="b"/>
              <a:pathLst>
                <a:path w="10" h="13">
                  <a:moveTo>
                    <a:pt x="5" y="13"/>
                  </a:moveTo>
                  <a:cubicBezTo>
                    <a:pt x="7" y="13"/>
                    <a:pt x="9" y="11"/>
                    <a:pt x="9" y="8"/>
                  </a:cubicBezTo>
                  <a:cubicBezTo>
                    <a:pt x="10" y="8"/>
                    <a:pt x="10" y="7"/>
                    <a:pt x="10" y="6"/>
                  </a:cubicBezTo>
                  <a:cubicBezTo>
                    <a:pt x="10" y="6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3" y="0"/>
                    <a:pt x="1" y="2"/>
                    <a:pt x="1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7"/>
                    <a:pt x="0" y="8"/>
                    <a:pt x="1" y="8"/>
                  </a:cubicBezTo>
                  <a:cubicBezTo>
                    <a:pt x="2" y="11"/>
                    <a:pt x="3" y="13"/>
                    <a:pt x="5" y="1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6"/>
            <p:cNvSpPr>
              <a:spLocks/>
            </p:cNvSpPr>
            <p:nvPr/>
          </p:nvSpPr>
          <p:spPr bwMode="auto">
            <a:xfrm>
              <a:off x="4651375" y="2335213"/>
              <a:ext cx="144463" cy="277812"/>
            </a:xfrm>
            <a:custGeom>
              <a:avLst/>
              <a:gdLst/>
              <a:ahLst/>
              <a:cxnLst>
                <a:cxn ang="0">
                  <a:pos x="30" y="3"/>
                </a:cxn>
                <a:cxn ang="0">
                  <a:pos x="23" y="1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9" y="10"/>
                </a:cxn>
                <a:cxn ang="0">
                  <a:pos x="18" y="4"/>
                </a:cxn>
                <a:cxn ang="0">
                  <a:pos x="19" y="2"/>
                </a:cxn>
                <a:cxn ang="0">
                  <a:pos x="17" y="1"/>
                </a:cxn>
                <a:cxn ang="0">
                  <a:pos x="17" y="1"/>
                </a:cxn>
                <a:cxn ang="0">
                  <a:pos x="17" y="1"/>
                </a:cxn>
                <a:cxn ang="0">
                  <a:pos x="16" y="1"/>
                </a:cxn>
                <a:cxn ang="0">
                  <a:pos x="15" y="2"/>
                </a:cxn>
                <a:cxn ang="0">
                  <a:pos x="16" y="4"/>
                </a:cxn>
                <a:cxn ang="0">
                  <a:pos x="15" y="1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0" y="1"/>
                </a:cxn>
                <a:cxn ang="0">
                  <a:pos x="4" y="3"/>
                </a:cxn>
                <a:cxn ang="0">
                  <a:pos x="0" y="20"/>
                </a:cxn>
                <a:cxn ang="0">
                  <a:pos x="0" y="30"/>
                </a:cxn>
                <a:cxn ang="0">
                  <a:pos x="3" y="34"/>
                </a:cxn>
                <a:cxn ang="0">
                  <a:pos x="6" y="31"/>
                </a:cxn>
                <a:cxn ang="0">
                  <a:pos x="6" y="20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8" y="29"/>
                </a:cxn>
                <a:cxn ang="0">
                  <a:pos x="8" y="31"/>
                </a:cxn>
                <a:cxn ang="0">
                  <a:pos x="8" y="61"/>
                </a:cxn>
                <a:cxn ang="0">
                  <a:pos x="12" y="65"/>
                </a:cxn>
                <a:cxn ang="0">
                  <a:pos x="12" y="65"/>
                </a:cxn>
                <a:cxn ang="0">
                  <a:pos x="12" y="65"/>
                </a:cxn>
                <a:cxn ang="0">
                  <a:pos x="16" y="61"/>
                </a:cxn>
                <a:cxn ang="0">
                  <a:pos x="16" y="34"/>
                </a:cxn>
                <a:cxn ang="0">
                  <a:pos x="18" y="34"/>
                </a:cxn>
                <a:cxn ang="0">
                  <a:pos x="18" y="61"/>
                </a:cxn>
                <a:cxn ang="0">
                  <a:pos x="22" y="65"/>
                </a:cxn>
                <a:cxn ang="0">
                  <a:pos x="22" y="65"/>
                </a:cxn>
                <a:cxn ang="0">
                  <a:pos x="22" y="65"/>
                </a:cxn>
                <a:cxn ang="0">
                  <a:pos x="26" y="61"/>
                </a:cxn>
                <a:cxn ang="0">
                  <a:pos x="26" y="31"/>
                </a:cxn>
                <a:cxn ang="0">
                  <a:pos x="26" y="29"/>
                </a:cxn>
                <a:cxn ang="0">
                  <a:pos x="26" y="10"/>
                </a:cxn>
                <a:cxn ang="0">
                  <a:pos x="26" y="10"/>
                </a:cxn>
                <a:cxn ang="0">
                  <a:pos x="28" y="20"/>
                </a:cxn>
                <a:cxn ang="0">
                  <a:pos x="28" y="31"/>
                </a:cxn>
                <a:cxn ang="0">
                  <a:pos x="31" y="34"/>
                </a:cxn>
                <a:cxn ang="0">
                  <a:pos x="33" y="30"/>
                </a:cxn>
                <a:cxn ang="0">
                  <a:pos x="34" y="20"/>
                </a:cxn>
                <a:cxn ang="0">
                  <a:pos x="30" y="3"/>
                </a:cxn>
              </a:cxnLst>
              <a:rect l="0" t="0" r="r" b="b"/>
              <a:pathLst>
                <a:path w="34" h="65">
                  <a:moveTo>
                    <a:pt x="30" y="3"/>
                  </a:moveTo>
                  <a:cubicBezTo>
                    <a:pt x="28" y="2"/>
                    <a:pt x="25" y="1"/>
                    <a:pt x="23" y="1"/>
                  </a:cubicBezTo>
                  <a:cubicBezTo>
                    <a:pt x="23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1" y="2"/>
                    <a:pt x="21" y="5"/>
                    <a:pt x="19" y="10"/>
                  </a:cubicBezTo>
                  <a:cubicBezTo>
                    <a:pt x="18" y="7"/>
                    <a:pt x="18" y="4"/>
                    <a:pt x="18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5" y="7"/>
                    <a:pt x="15" y="10"/>
                  </a:cubicBezTo>
                  <a:cubicBezTo>
                    <a:pt x="13" y="5"/>
                    <a:pt x="12" y="2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1" y="0"/>
                    <a:pt x="10" y="1"/>
                  </a:cubicBezTo>
                  <a:cubicBezTo>
                    <a:pt x="9" y="1"/>
                    <a:pt x="6" y="2"/>
                    <a:pt x="4" y="3"/>
                  </a:cubicBezTo>
                  <a:cubicBezTo>
                    <a:pt x="4" y="4"/>
                    <a:pt x="1" y="8"/>
                    <a:pt x="0" y="20"/>
                  </a:cubicBezTo>
                  <a:cubicBezTo>
                    <a:pt x="0" y="23"/>
                    <a:pt x="0" y="30"/>
                    <a:pt x="0" y="30"/>
                  </a:cubicBezTo>
                  <a:cubicBezTo>
                    <a:pt x="1" y="32"/>
                    <a:pt x="1" y="34"/>
                    <a:pt x="3" y="34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31"/>
                    <a:pt x="6" y="25"/>
                    <a:pt x="6" y="20"/>
                  </a:cubicBezTo>
                  <a:cubicBezTo>
                    <a:pt x="6" y="16"/>
                    <a:pt x="7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30"/>
                    <a:pt x="8" y="30"/>
                    <a:pt x="8" y="31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8" y="63"/>
                    <a:pt x="10" y="65"/>
                    <a:pt x="12" y="65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4" y="65"/>
                    <a:pt x="16" y="63"/>
                    <a:pt x="16" y="61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3"/>
                    <a:pt x="20" y="65"/>
                    <a:pt x="22" y="65"/>
                  </a:cubicBezTo>
                  <a:cubicBezTo>
                    <a:pt x="22" y="65"/>
                    <a:pt x="22" y="65"/>
                    <a:pt x="22" y="65"/>
                  </a:cubicBezTo>
                  <a:cubicBezTo>
                    <a:pt x="22" y="65"/>
                    <a:pt x="22" y="65"/>
                    <a:pt x="22" y="65"/>
                  </a:cubicBezTo>
                  <a:cubicBezTo>
                    <a:pt x="24" y="65"/>
                    <a:pt x="26" y="63"/>
                    <a:pt x="26" y="6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30"/>
                    <a:pt x="26" y="30"/>
                    <a:pt x="26" y="29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28" y="16"/>
                    <a:pt x="28" y="20"/>
                  </a:cubicBezTo>
                  <a:cubicBezTo>
                    <a:pt x="28" y="25"/>
                    <a:pt x="28" y="31"/>
                    <a:pt x="28" y="31"/>
                  </a:cubicBezTo>
                  <a:cubicBezTo>
                    <a:pt x="28" y="33"/>
                    <a:pt x="29" y="34"/>
                    <a:pt x="31" y="34"/>
                  </a:cubicBezTo>
                  <a:cubicBezTo>
                    <a:pt x="33" y="34"/>
                    <a:pt x="33" y="32"/>
                    <a:pt x="33" y="30"/>
                  </a:cubicBezTo>
                  <a:cubicBezTo>
                    <a:pt x="33" y="30"/>
                    <a:pt x="34" y="23"/>
                    <a:pt x="34" y="20"/>
                  </a:cubicBezTo>
                  <a:cubicBezTo>
                    <a:pt x="33" y="8"/>
                    <a:pt x="30" y="4"/>
                    <a:pt x="30" y="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7"/>
            <p:cNvSpPr>
              <a:spLocks/>
            </p:cNvSpPr>
            <p:nvPr/>
          </p:nvSpPr>
          <p:spPr bwMode="auto">
            <a:xfrm>
              <a:off x="4689475" y="2254250"/>
              <a:ext cx="68263" cy="77787"/>
            </a:xfrm>
            <a:custGeom>
              <a:avLst/>
              <a:gdLst/>
              <a:ahLst/>
              <a:cxnLst>
                <a:cxn ang="0">
                  <a:pos x="1" y="12"/>
                </a:cxn>
                <a:cxn ang="0">
                  <a:pos x="8" y="18"/>
                </a:cxn>
                <a:cxn ang="0">
                  <a:pos x="15" y="12"/>
                </a:cxn>
                <a:cxn ang="0">
                  <a:pos x="16" y="9"/>
                </a:cxn>
                <a:cxn ang="0">
                  <a:pos x="15" y="7"/>
                </a:cxn>
                <a:cxn ang="0">
                  <a:pos x="8" y="0"/>
                </a:cxn>
                <a:cxn ang="0">
                  <a:pos x="1" y="7"/>
                </a:cxn>
                <a:cxn ang="0">
                  <a:pos x="0" y="9"/>
                </a:cxn>
                <a:cxn ang="0">
                  <a:pos x="1" y="12"/>
                </a:cxn>
              </a:cxnLst>
              <a:rect l="0" t="0" r="r" b="b"/>
              <a:pathLst>
                <a:path w="16" h="18">
                  <a:moveTo>
                    <a:pt x="1" y="12"/>
                  </a:moveTo>
                  <a:cubicBezTo>
                    <a:pt x="2" y="15"/>
                    <a:pt x="5" y="18"/>
                    <a:pt x="8" y="18"/>
                  </a:cubicBezTo>
                  <a:cubicBezTo>
                    <a:pt x="12" y="18"/>
                    <a:pt x="14" y="15"/>
                    <a:pt x="15" y="12"/>
                  </a:cubicBezTo>
                  <a:cubicBezTo>
                    <a:pt x="16" y="11"/>
                    <a:pt x="16" y="10"/>
                    <a:pt x="16" y="9"/>
                  </a:cubicBezTo>
                  <a:cubicBezTo>
                    <a:pt x="16" y="8"/>
                    <a:pt x="16" y="8"/>
                    <a:pt x="15" y="7"/>
                  </a:cubicBezTo>
                  <a:cubicBezTo>
                    <a:pt x="15" y="3"/>
                    <a:pt x="12" y="0"/>
                    <a:pt x="8" y="0"/>
                  </a:cubicBezTo>
                  <a:cubicBezTo>
                    <a:pt x="4" y="0"/>
                    <a:pt x="1" y="3"/>
                    <a:pt x="1" y="7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0" y="10"/>
                    <a:pt x="0" y="11"/>
                    <a:pt x="1" y="1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8"/>
            <p:cNvSpPr>
              <a:spLocks/>
            </p:cNvSpPr>
            <p:nvPr/>
          </p:nvSpPr>
          <p:spPr bwMode="auto">
            <a:xfrm>
              <a:off x="4805363" y="2317750"/>
              <a:ext cx="123825" cy="269875"/>
            </a:xfrm>
            <a:custGeom>
              <a:avLst/>
              <a:gdLst/>
              <a:ahLst/>
              <a:cxnLst>
                <a:cxn ang="0">
                  <a:pos x="27" y="0"/>
                </a:cxn>
                <a:cxn ang="0">
                  <a:pos x="19" y="0"/>
                </a:cxn>
                <a:cxn ang="0">
                  <a:pos x="12" y="7"/>
                </a:cxn>
                <a:cxn ang="0">
                  <a:pos x="12" y="30"/>
                </a:cxn>
                <a:cxn ang="0">
                  <a:pos x="2" y="30"/>
                </a:cxn>
                <a:cxn ang="0">
                  <a:pos x="0" y="31"/>
                </a:cxn>
                <a:cxn ang="0">
                  <a:pos x="2" y="33"/>
                </a:cxn>
                <a:cxn ang="0">
                  <a:pos x="12" y="33"/>
                </a:cxn>
                <a:cxn ang="0">
                  <a:pos x="12" y="56"/>
                </a:cxn>
                <a:cxn ang="0">
                  <a:pos x="19" y="63"/>
                </a:cxn>
                <a:cxn ang="0">
                  <a:pos x="27" y="63"/>
                </a:cxn>
                <a:cxn ang="0">
                  <a:pos x="29" y="61"/>
                </a:cxn>
                <a:cxn ang="0">
                  <a:pos x="27" y="60"/>
                </a:cxn>
                <a:cxn ang="0">
                  <a:pos x="19" y="60"/>
                </a:cxn>
                <a:cxn ang="0">
                  <a:pos x="16" y="59"/>
                </a:cxn>
                <a:cxn ang="0">
                  <a:pos x="15" y="56"/>
                </a:cxn>
                <a:cxn ang="0">
                  <a:pos x="15" y="33"/>
                </a:cxn>
                <a:cxn ang="0">
                  <a:pos x="27" y="33"/>
                </a:cxn>
                <a:cxn ang="0">
                  <a:pos x="29" y="31"/>
                </a:cxn>
                <a:cxn ang="0">
                  <a:pos x="27" y="30"/>
                </a:cxn>
                <a:cxn ang="0">
                  <a:pos x="15" y="30"/>
                </a:cxn>
                <a:cxn ang="0">
                  <a:pos x="15" y="7"/>
                </a:cxn>
                <a:cxn ang="0">
                  <a:pos x="16" y="4"/>
                </a:cxn>
                <a:cxn ang="0">
                  <a:pos x="19" y="3"/>
                </a:cxn>
                <a:cxn ang="0">
                  <a:pos x="27" y="3"/>
                </a:cxn>
                <a:cxn ang="0">
                  <a:pos x="29" y="1"/>
                </a:cxn>
                <a:cxn ang="0">
                  <a:pos x="27" y="0"/>
                </a:cxn>
              </a:cxnLst>
              <a:rect l="0" t="0" r="r" b="b"/>
              <a:pathLst>
                <a:path w="29" h="63">
                  <a:moveTo>
                    <a:pt x="27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2" y="3"/>
                    <a:pt x="12" y="7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1" y="30"/>
                    <a:pt x="0" y="31"/>
                    <a:pt x="0" y="31"/>
                  </a:cubicBezTo>
                  <a:cubicBezTo>
                    <a:pt x="0" y="32"/>
                    <a:pt x="1" y="33"/>
                    <a:pt x="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2" y="60"/>
                    <a:pt x="15" y="63"/>
                    <a:pt x="19" y="63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8" y="63"/>
                    <a:pt x="29" y="62"/>
                    <a:pt x="29" y="61"/>
                  </a:cubicBezTo>
                  <a:cubicBezTo>
                    <a:pt x="29" y="60"/>
                    <a:pt x="28" y="60"/>
                    <a:pt x="27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8" y="60"/>
                    <a:pt x="17" y="59"/>
                    <a:pt x="16" y="59"/>
                  </a:cubicBezTo>
                  <a:cubicBezTo>
                    <a:pt x="15" y="58"/>
                    <a:pt x="15" y="57"/>
                    <a:pt x="15" y="56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8" y="33"/>
                    <a:pt x="29" y="32"/>
                    <a:pt x="29" y="31"/>
                  </a:cubicBezTo>
                  <a:cubicBezTo>
                    <a:pt x="29" y="31"/>
                    <a:pt x="28" y="30"/>
                    <a:pt x="27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6"/>
                    <a:pt x="15" y="5"/>
                    <a:pt x="16" y="4"/>
                  </a:cubicBezTo>
                  <a:cubicBezTo>
                    <a:pt x="17" y="3"/>
                    <a:pt x="18" y="3"/>
                    <a:pt x="19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8" y="3"/>
                    <a:pt x="29" y="2"/>
                    <a:pt x="29" y="1"/>
                  </a:cubicBezTo>
                  <a:cubicBezTo>
                    <a:pt x="29" y="1"/>
                    <a:pt x="28" y="0"/>
                    <a:pt x="27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0" name="Group 75"/>
          <p:cNvGrpSpPr>
            <a:grpSpLocks noChangeAspect="1"/>
          </p:cNvGrpSpPr>
          <p:nvPr/>
        </p:nvGrpSpPr>
        <p:grpSpPr>
          <a:xfrm>
            <a:off x="5134669" y="3136804"/>
            <a:ext cx="457200" cy="503434"/>
            <a:chOff x="4843463" y="3076575"/>
            <a:chExt cx="282575" cy="31115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 43"/>
            <p:cNvSpPr>
              <a:spLocks/>
            </p:cNvSpPr>
            <p:nvPr/>
          </p:nvSpPr>
          <p:spPr bwMode="auto">
            <a:xfrm>
              <a:off x="4843463" y="3205163"/>
              <a:ext cx="282575" cy="182562"/>
            </a:xfrm>
            <a:custGeom>
              <a:avLst/>
              <a:gdLst/>
              <a:ahLst/>
              <a:cxnLst>
                <a:cxn ang="0">
                  <a:pos x="66" y="2"/>
                </a:cxn>
                <a:cxn ang="0">
                  <a:pos x="66" y="0"/>
                </a:cxn>
                <a:cxn ang="0">
                  <a:pos x="64" y="0"/>
                </a:cxn>
                <a:cxn ang="0">
                  <a:pos x="52" y="0"/>
                </a:cxn>
                <a:cxn ang="0">
                  <a:pos x="52" y="0"/>
                </a:cxn>
                <a:cxn ang="0">
                  <a:pos x="52" y="0"/>
                </a:cxn>
                <a:cxn ang="0">
                  <a:pos x="51" y="2"/>
                </a:cxn>
                <a:cxn ang="0">
                  <a:pos x="52" y="4"/>
                </a:cxn>
                <a:cxn ang="0">
                  <a:pos x="53" y="4"/>
                </a:cxn>
                <a:cxn ang="0">
                  <a:pos x="57" y="4"/>
                </a:cxn>
                <a:cxn ang="0">
                  <a:pos x="57" y="4"/>
                </a:cxn>
                <a:cxn ang="0">
                  <a:pos x="57" y="5"/>
                </a:cxn>
                <a:cxn ang="0">
                  <a:pos x="33" y="29"/>
                </a:cxn>
                <a:cxn ang="0">
                  <a:pos x="32" y="30"/>
                </a:cxn>
                <a:cxn ang="0">
                  <a:pos x="32" y="29"/>
                </a:cxn>
                <a:cxn ang="0">
                  <a:pos x="25" y="22"/>
                </a:cxn>
                <a:cxn ang="0">
                  <a:pos x="23" y="22"/>
                </a:cxn>
                <a:cxn ang="0">
                  <a:pos x="22" y="22"/>
                </a:cxn>
                <a:cxn ang="0">
                  <a:pos x="0" y="43"/>
                </a:cxn>
                <a:cxn ang="0">
                  <a:pos x="6" y="43"/>
                </a:cxn>
                <a:cxn ang="0">
                  <a:pos x="23" y="27"/>
                </a:cxn>
                <a:cxn ang="0">
                  <a:pos x="23" y="27"/>
                </a:cxn>
                <a:cxn ang="0">
                  <a:pos x="24" y="27"/>
                </a:cxn>
                <a:cxn ang="0">
                  <a:pos x="31" y="34"/>
                </a:cxn>
                <a:cxn ang="0">
                  <a:pos x="32" y="35"/>
                </a:cxn>
                <a:cxn ang="0">
                  <a:pos x="34" y="34"/>
                </a:cxn>
                <a:cxn ang="0">
                  <a:pos x="61" y="7"/>
                </a:cxn>
                <a:cxn ang="0">
                  <a:pos x="61" y="7"/>
                </a:cxn>
                <a:cxn ang="0">
                  <a:pos x="61" y="7"/>
                </a:cxn>
                <a:cxn ang="0">
                  <a:pos x="62" y="7"/>
                </a:cxn>
                <a:cxn ang="0">
                  <a:pos x="62" y="7"/>
                </a:cxn>
                <a:cxn ang="0">
                  <a:pos x="62" y="7"/>
                </a:cxn>
                <a:cxn ang="0">
                  <a:pos x="62" y="13"/>
                </a:cxn>
                <a:cxn ang="0">
                  <a:pos x="64" y="15"/>
                </a:cxn>
                <a:cxn ang="0">
                  <a:pos x="66" y="13"/>
                </a:cxn>
                <a:cxn ang="0">
                  <a:pos x="66" y="2"/>
                </a:cxn>
              </a:cxnLst>
              <a:rect l="0" t="0" r="r" b="b"/>
              <a:pathLst>
                <a:path w="66" h="43">
                  <a:moveTo>
                    <a:pt x="66" y="2"/>
                  </a:moveTo>
                  <a:cubicBezTo>
                    <a:pt x="66" y="1"/>
                    <a:pt x="66" y="1"/>
                    <a:pt x="66" y="0"/>
                  </a:cubicBezTo>
                  <a:cubicBezTo>
                    <a:pt x="65" y="0"/>
                    <a:pt x="65" y="0"/>
                    <a:pt x="6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1" y="0"/>
                    <a:pt x="51" y="1"/>
                    <a:pt x="51" y="2"/>
                  </a:cubicBezTo>
                  <a:cubicBezTo>
                    <a:pt x="51" y="3"/>
                    <a:pt x="51" y="3"/>
                    <a:pt x="52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3" y="22"/>
                    <a:pt x="22" y="22"/>
                    <a:pt x="22" y="2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5"/>
                    <a:pt x="32" y="35"/>
                    <a:pt x="32" y="35"/>
                  </a:cubicBezTo>
                  <a:cubicBezTo>
                    <a:pt x="33" y="35"/>
                    <a:pt x="33" y="35"/>
                    <a:pt x="34" y="34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4"/>
                    <a:pt x="63" y="15"/>
                    <a:pt x="64" y="15"/>
                  </a:cubicBezTo>
                  <a:cubicBezTo>
                    <a:pt x="65" y="15"/>
                    <a:pt x="66" y="14"/>
                    <a:pt x="66" y="13"/>
                  </a:cubicBezTo>
                  <a:lnTo>
                    <a:pt x="6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4"/>
            <p:cNvSpPr>
              <a:spLocks/>
            </p:cNvSpPr>
            <p:nvPr/>
          </p:nvSpPr>
          <p:spPr bwMode="auto">
            <a:xfrm>
              <a:off x="4891088" y="3225800"/>
              <a:ext cx="60325" cy="85725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8" y="7"/>
                </a:cxn>
                <a:cxn ang="0">
                  <a:pos x="1" y="16"/>
                </a:cxn>
                <a:cxn ang="0">
                  <a:pos x="1" y="19"/>
                </a:cxn>
                <a:cxn ang="0">
                  <a:pos x="4" y="19"/>
                </a:cxn>
                <a:cxn ang="0">
                  <a:pos x="13" y="10"/>
                </a:cxn>
                <a:cxn ang="0">
                  <a:pos x="13" y="9"/>
                </a:cxn>
                <a:cxn ang="0">
                  <a:pos x="14" y="4"/>
                </a:cxn>
                <a:cxn ang="0">
                  <a:pos x="13" y="2"/>
                </a:cxn>
                <a:cxn ang="0">
                  <a:pos x="10" y="0"/>
                </a:cxn>
              </a:cxnLst>
              <a:rect l="0" t="0" r="r" b="b"/>
              <a:pathLst>
                <a:path w="14" h="20">
                  <a:moveTo>
                    <a:pt x="10" y="0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7"/>
                    <a:pt x="0" y="18"/>
                    <a:pt x="1" y="19"/>
                  </a:cubicBezTo>
                  <a:cubicBezTo>
                    <a:pt x="2" y="20"/>
                    <a:pt x="3" y="20"/>
                    <a:pt x="4" y="19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9"/>
                    <a:pt x="13" y="9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3"/>
                    <a:pt x="13" y="2"/>
                    <a:pt x="13" y="2"/>
                  </a:cubicBezTo>
                  <a:cubicBezTo>
                    <a:pt x="12" y="1"/>
                    <a:pt x="11" y="1"/>
                    <a:pt x="1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5"/>
            <p:cNvSpPr>
              <a:spLocks/>
            </p:cNvSpPr>
            <p:nvPr/>
          </p:nvSpPr>
          <p:spPr bwMode="auto">
            <a:xfrm>
              <a:off x="4984750" y="3136900"/>
              <a:ext cx="55563" cy="33337"/>
            </a:xfrm>
            <a:custGeom>
              <a:avLst/>
              <a:gdLst/>
              <a:ahLst/>
              <a:cxnLst>
                <a:cxn ang="0">
                  <a:pos x="1" y="5"/>
                </a:cxn>
                <a:cxn ang="0">
                  <a:pos x="0" y="7"/>
                </a:cxn>
                <a:cxn ang="0">
                  <a:pos x="4" y="8"/>
                </a:cxn>
                <a:cxn ang="0">
                  <a:pos x="6" y="8"/>
                </a:cxn>
                <a:cxn ang="0">
                  <a:pos x="12" y="4"/>
                </a:cxn>
                <a:cxn ang="0">
                  <a:pos x="13" y="1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3"/>
                </a:cxn>
                <a:cxn ang="0">
                  <a:pos x="1" y="5"/>
                </a:cxn>
              </a:cxnLst>
              <a:rect l="0" t="0" r="r" b="b"/>
              <a:pathLst>
                <a:path w="13" h="8">
                  <a:moveTo>
                    <a:pt x="1" y="5"/>
                  </a:moveTo>
                  <a:cubicBezTo>
                    <a:pt x="0" y="6"/>
                    <a:pt x="0" y="7"/>
                    <a:pt x="0" y="7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5" y="8"/>
                    <a:pt x="5" y="8"/>
                    <a:pt x="6" y="8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3"/>
                    <a:pt x="13" y="2"/>
                    <a:pt x="13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4"/>
                    <a:pt x="1" y="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6"/>
            <p:cNvSpPr>
              <a:spLocks/>
            </p:cNvSpPr>
            <p:nvPr/>
          </p:nvSpPr>
          <p:spPr bwMode="auto">
            <a:xfrm>
              <a:off x="4954588" y="3076575"/>
              <a:ext cx="39688" cy="55562"/>
            </a:xfrm>
            <a:custGeom>
              <a:avLst/>
              <a:gdLst/>
              <a:ahLst/>
              <a:cxnLst>
                <a:cxn ang="0">
                  <a:pos x="5" y="12"/>
                </a:cxn>
                <a:cxn ang="0">
                  <a:pos x="9" y="6"/>
                </a:cxn>
                <a:cxn ang="0">
                  <a:pos x="5" y="1"/>
                </a:cxn>
                <a:cxn ang="0">
                  <a:pos x="0" y="6"/>
                </a:cxn>
                <a:cxn ang="0">
                  <a:pos x="5" y="12"/>
                </a:cxn>
              </a:cxnLst>
              <a:rect l="0" t="0" r="r" b="b"/>
              <a:pathLst>
                <a:path w="9" h="13">
                  <a:moveTo>
                    <a:pt x="5" y="12"/>
                  </a:moveTo>
                  <a:cubicBezTo>
                    <a:pt x="8" y="12"/>
                    <a:pt x="9" y="8"/>
                    <a:pt x="9" y="6"/>
                  </a:cubicBezTo>
                  <a:cubicBezTo>
                    <a:pt x="9" y="3"/>
                    <a:pt x="7" y="1"/>
                    <a:pt x="5" y="1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4" y="13"/>
                    <a:pt x="5" y="1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7"/>
            <p:cNvSpPr>
              <a:spLocks/>
            </p:cNvSpPr>
            <p:nvPr/>
          </p:nvSpPr>
          <p:spPr bwMode="auto">
            <a:xfrm>
              <a:off x="4886325" y="3132138"/>
              <a:ext cx="107950" cy="171450"/>
            </a:xfrm>
            <a:custGeom>
              <a:avLst/>
              <a:gdLst/>
              <a:ahLst/>
              <a:cxnLst>
                <a:cxn ang="0">
                  <a:pos x="3" y="9"/>
                </a:cxn>
                <a:cxn ang="0">
                  <a:pos x="3" y="9"/>
                </a:cxn>
                <a:cxn ang="0">
                  <a:pos x="9" y="4"/>
                </a:cxn>
                <a:cxn ang="0">
                  <a:pos x="14" y="5"/>
                </a:cxn>
                <a:cxn ang="0">
                  <a:pos x="12" y="5"/>
                </a:cxn>
                <a:cxn ang="0">
                  <a:pos x="9" y="17"/>
                </a:cxn>
                <a:cxn ang="0">
                  <a:pos x="10" y="18"/>
                </a:cxn>
                <a:cxn ang="0">
                  <a:pos x="14" y="22"/>
                </a:cxn>
                <a:cxn ang="0">
                  <a:pos x="19" y="28"/>
                </a:cxn>
                <a:cxn ang="0">
                  <a:pos x="18" y="37"/>
                </a:cxn>
                <a:cxn ang="0">
                  <a:pos x="20" y="40"/>
                </a:cxn>
                <a:cxn ang="0">
                  <a:pos x="23" y="38"/>
                </a:cxn>
                <a:cxn ang="0">
                  <a:pos x="24" y="28"/>
                </a:cxn>
                <a:cxn ang="0">
                  <a:pos x="24" y="25"/>
                </a:cxn>
                <a:cxn ang="0">
                  <a:pos x="19" y="19"/>
                </a:cxn>
                <a:cxn ang="0">
                  <a:pos x="22" y="5"/>
                </a:cxn>
                <a:cxn ang="0">
                  <a:pos x="22" y="2"/>
                </a:cxn>
                <a:cxn ang="0">
                  <a:pos x="22" y="3"/>
                </a:cxn>
                <a:cxn ang="0">
                  <a:pos x="20" y="8"/>
                </a:cxn>
                <a:cxn ang="0">
                  <a:pos x="21" y="3"/>
                </a:cxn>
                <a:cxn ang="0">
                  <a:pos x="21" y="2"/>
                </a:cxn>
                <a:cxn ang="0">
                  <a:pos x="21" y="2"/>
                </a:cxn>
                <a:cxn ang="0">
                  <a:pos x="20" y="1"/>
                </a:cxn>
                <a:cxn ang="0">
                  <a:pos x="19" y="2"/>
                </a:cxn>
                <a:cxn ang="0">
                  <a:pos x="20" y="3"/>
                </a:cxn>
                <a:cxn ang="0">
                  <a:pos x="19" y="8"/>
                </a:cxn>
                <a:cxn ang="0">
                  <a:pos x="17" y="0"/>
                </a:cxn>
                <a:cxn ang="0">
                  <a:pos x="17" y="0"/>
                </a:cxn>
                <a:cxn ang="0">
                  <a:pos x="15" y="0"/>
                </a:cxn>
                <a:cxn ang="0">
                  <a:pos x="8" y="0"/>
                </a:cxn>
                <a:cxn ang="0">
                  <a:pos x="0" y="6"/>
                </a:cxn>
                <a:cxn ang="0">
                  <a:pos x="0" y="9"/>
                </a:cxn>
                <a:cxn ang="0">
                  <a:pos x="3" y="9"/>
                </a:cxn>
              </a:cxnLst>
              <a:rect l="0" t="0" r="r" b="b"/>
              <a:pathLst>
                <a:path w="25" h="40">
                  <a:moveTo>
                    <a:pt x="3" y="9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8"/>
                    <a:pt x="10" y="14"/>
                    <a:pt x="9" y="17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9"/>
                    <a:pt x="11" y="21"/>
                    <a:pt x="14" y="22"/>
                  </a:cubicBezTo>
                  <a:cubicBezTo>
                    <a:pt x="15" y="23"/>
                    <a:pt x="19" y="28"/>
                    <a:pt x="19" y="2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9"/>
                    <a:pt x="19" y="40"/>
                    <a:pt x="20" y="40"/>
                  </a:cubicBezTo>
                  <a:cubicBezTo>
                    <a:pt x="21" y="40"/>
                    <a:pt x="23" y="39"/>
                    <a:pt x="23" y="3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6"/>
                    <a:pt x="24" y="26"/>
                    <a:pt x="24" y="25"/>
                  </a:cubicBezTo>
                  <a:cubicBezTo>
                    <a:pt x="24" y="25"/>
                    <a:pt x="19" y="19"/>
                    <a:pt x="19" y="19"/>
                  </a:cubicBezTo>
                  <a:cubicBezTo>
                    <a:pt x="20" y="11"/>
                    <a:pt x="23" y="6"/>
                    <a:pt x="22" y="5"/>
                  </a:cubicBezTo>
                  <a:cubicBezTo>
                    <a:pt x="22" y="3"/>
                    <a:pt x="22" y="2"/>
                    <a:pt x="22" y="2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6"/>
                    <a:pt x="20" y="8"/>
                    <a:pt x="20" y="8"/>
                  </a:cubicBezTo>
                  <a:cubicBezTo>
                    <a:pt x="20" y="8"/>
                    <a:pt x="21" y="4"/>
                    <a:pt x="21" y="3"/>
                  </a:cubicBezTo>
                  <a:cubicBezTo>
                    <a:pt x="21" y="3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9" y="3"/>
                    <a:pt x="20" y="3"/>
                  </a:cubicBezTo>
                  <a:cubicBezTo>
                    <a:pt x="20" y="3"/>
                    <a:pt x="19" y="6"/>
                    <a:pt x="19" y="8"/>
                  </a:cubicBezTo>
                  <a:cubicBezTo>
                    <a:pt x="19" y="2"/>
                    <a:pt x="18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5" y="0"/>
                    <a:pt x="15" y="0"/>
                  </a:cubicBezTo>
                  <a:cubicBezTo>
                    <a:pt x="14" y="0"/>
                    <a:pt x="11" y="0"/>
                    <a:pt x="8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1" y="10"/>
                    <a:pt x="2" y="10"/>
                    <a:pt x="3" y="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" name="Group 81"/>
          <p:cNvGrpSpPr>
            <a:grpSpLocks noChangeAspect="1"/>
          </p:cNvGrpSpPr>
          <p:nvPr/>
        </p:nvGrpSpPr>
        <p:grpSpPr>
          <a:xfrm>
            <a:off x="4876827" y="4429755"/>
            <a:ext cx="469900" cy="436033"/>
            <a:chOff x="4581525" y="1828800"/>
            <a:chExt cx="352425" cy="327025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7" name="Freeform 19"/>
            <p:cNvSpPr>
              <a:spLocks/>
            </p:cNvSpPr>
            <p:nvPr/>
          </p:nvSpPr>
          <p:spPr bwMode="auto">
            <a:xfrm>
              <a:off x="4792663" y="2054225"/>
              <a:ext cx="46038" cy="73025"/>
            </a:xfrm>
            <a:custGeom>
              <a:avLst/>
              <a:gdLst/>
              <a:ahLst/>
              <a:cxnLst>
                <a:cxn ang="0">
                  <a:pos x="6" y="13"/>
                </a:cxn>
                <a:cxn ang="0">
                  <a:pos x="4" y="13"/>
                </a:cxn>
                <a:cxn ang="0">
                  <a:pos x="3" y="12"/>
                </a:cxn>
                <a:cxn ang="0">
                  <a:pos x="3" y="12"/>
                </a:cxn>
                <a:cxn ang="0">
                  <a:pos x="3" y="12"/>
                </a:cxn>
                <a:cxn ang="0">
                  <a:pos x="3" y="12"/>
                </a:cxn>
                <a:cxn ang="0">
                  <a:pos x="3" y="12"/>
                </a:cxn>
                <a:cxn ang="0">
                  <a:pos x="2" y="12"/>
                </a:cxn>
                <a:cxn ang="0">
                  <a:pos x="1" y="13"/>
                </a:cxn>
                <a:cxn ang="0">
                  <a:pos x="1" y="14"/>
                </a:cxn>
                <a:cxn ang="0">
                  <a:pos x="4" y="16"/>
                </a:cxn>
                <a:cxn ang="0">
                  <a:pos x="4" y="17"/>
                </a:cxn>
                <a:cxn ang="0">
                  <a:pos x="5" y="17"/>
                </a:cxn>
                <a:cxn ang="0">
                  <a:pos x="6" y="17"/>
                </a:cxn>
                <a:cxn ang="0">
                  <a:pos x="6" y="17"/>
                </a:cxn>
                <a:cxn ang="0">
                  <a:pos x="6" y="16"/>
                </a:cxn>
                <a:cxn ang="0">
                  <a:pos x="9" y="15"/>
                </a:cxn>
                <a:cxn ang="0">
                  <a:pos x="10" y="11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5" y="7"/>
                </a:cxn>
                <a:cxn ang="0">
                  <a:pos x="5" y="7"/>
                </a:cxn>
                <a:cxn ang="0">
                  <a:pos x="3" y="6"/>
                </a:cxn>
                <a:cxn ang="0">
                  <a:pos x="4" y="4"/>
                </a:cxn>
                <a:cxn ang="0">
                  <a:pos x="5" y="4"/>
                </a:cxn>
                <a:cxn ang="0">
                  <a:pos x="7" y="4"/>
                </a:cxn>
                <a:cxn ang="0">
                  <a:pos x="8" y="5"/>
                </a:cxn>
                <a:cxn ang="0">
                  <a:pos x="8" y="5"/>
                </a:cxn>
                <a:cxn ang="0">
                  <a:pos x="8" y="5"/>
                </a:cxn>
                <a:cxn ang="0">
                  <a:pos x="8" y="5"/>
                </a:cxn>
                <a:cxn ang="0">
                  <a:pos x="9" y="5"/>
                </a:cxn>
                <a:cxn ang="0">
                  <a:pos x="10" y="5"/>
                </a:cxn>
                <a:cxn ang="0">
                  <a:pos x="10" y="4"/>
                </a:cxn>
                <a:cxn ang="0">
                  <a:pos x="7" y="2"/>
                </a:cxn>
                <a:cxn ang="0">
                  <a:pos x="6" y="1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4" y="1"/>
                </a:cxn>
                <a:cxn ang="0">
                  <a:pos x="2" y="3"/>
                </a:cxn>
                <a:cxn ang="0">
                  <a:pos x="1" y="7"/>
                </a:cxn>
                <a:cxn ang="0">
                  <a:pos x="2" y="8"/>
                </a:cxn>
                <a:cxn ang="0">
                  <a:pos x="6" y="10"/>
                </a:cxn>
                <a:cxn ang="0">
                  <a:pos x="7" y="11"/>
                </a:cxn>
                <a:cxn ang="0">
                  <a:pos x="8" y="11"/>
                </a:cxn>
                <a:cxn ang="0">
                  <a:pos x="7" y="13"/>
                </a:cxn>
                <a:cxn ang="0">
                  <a:pos x="6" y="13"/>
                </a:cxn>
              </a:cxnLst>
              <a:rect l="0" t="0" r="r" b="b"/>
              <a:pathLst>
                <a:path w="11" h="17">
                  <a:moveTo>
                    <a:pt x="6" y="13"/>
                  </a:move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3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3"/>
                  </a:cubicBezTo>
                  <a:cubicBezTo>
                    <a:pt x="0" y="13"/>
                    <a:pt x="0" y="13"/>
                    <a:pt x="1" y="14"/>
                  </a:cubicBezTo>
                  <a:cubicBezTo>
                    <a:pt x="1" y="15"/>
                    <a:pt x="3" y="15"/>
                    <a:pt x="4" y="16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11" y="14"/>
                    <a:pt x="11" y="12"/>
                    <a:pt x="10" y="11"/>
                  </a:cubicBezTo>
                  <a:cubicBezTo>
                    <a:pt x="10" y="9"/>
                    <a:pt x="8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6"/>
                    <a:pt x="3" y="6"/>
                  </a:cubicBezTo>
                  <a:cubicBezTo>
                    <a:pt x="3" y="5"/>
                    <a:pt x="3" y="5"/>
                    <a:pt x="4" y="4"/>
                  </a:cubicBezTo>
                  <a:cubicBezTo>
                    <a:pt x="4" y="4"/>
                    <a:pt x="5" y="4"/>
                    <a:pt x="5" y="4"/>
                  </a:cubicBezTo>
                  <a:cubicBezTo>
                    <a:pt x="6" y="4"/>
                    <a:pt x="6" y="4"/>
                    <a:pt x="7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10" y="5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8" y="2"/>
                    <a:pt x="7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2"/>
                    <a:pt x="2" y="2"/>
                    <a:pt x="2" y="3"/>
                  </a:cubicBezTo>
                  <a:cubicBezTo>
                    <a:pt x="1" y="4"/>
                    <a:pt x="0" y="6"/>
                    <a:pt x="1" y="7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3" y="9"/>
                    <a:pt x="5" y="10"/>
                    <a:pt x="6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8" y="11"/>
                    <a:pt x="8" y="11"/>
                  </a:cubicBezTo>
                  <a:cubicBezTo>
                    <a:pt x="8" y="12"/>
                    <a:pt x="8" y="13"/>
                    <a:pt x="7" y="13"/>
                  </a:cubicBezTo>
                  <a:cubicBezTo>
                    <a:pt x="7" y="13"/>
                    <a:pt x="7" y="13"/>
                    <a:pt x="6" y="1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0"/>
            <p:cNvSpPr>
              <a:spLocks noEditPoints="1"/>
            </p:cNvSpPr>
            <p:nvPr/>
          </p:nvSpPr>
          <p:spPr bwMode="auto">
            <a:xfrm>
              <a:off x="4689475" y="2028825"/>
              <a:ext cx="244475" cy="1270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0"/>
                </a:cxn>
                <a:cxn ang="0">
                  <a:pos x="154" y="80"/>
                </a:cxn>
                <a:cxn ang="0">
                  <a:pos x="154" y="0"/>
                </a:cxn>
                <a:cxn ang="0">
                  <a:pos x="0" y="0"/>
                </a:cxn>
                <a:cxn ang="0">
                  <a:pos x="148" y="72"/>
                </a:cxn>
                <a:cxn ang="0">
                  <a:pos x="5" y="72"/>
                </a:cxn>
                <a:cxn ang="0">
                  <a:pos x="5" y="5"/>
                </a:cxn>
                <a:cxn ang="0">
                  <a:pos x="148" y="5"/>
                </a:cxn>
                <a:cxn ang="0">
                  <a:pos x="148" y="72"/>
                </a:cxn>
              </a:cxnLst>
              <a:rect l="0" t="0" r="r" b="b"/>
              <a:pathLst>
                <a:path w="154" h="80">
                  <a:moveTo>
                    <a:pt x="0" y="0"/>
                  </a:moveTo>
                  <a:lnTo>
                    <a:pt x="0" y="80"/>
                  </a:lnTo>
                  <a:lnTo>
                    <a:pt x="154" y="80"/>
                  </a:lnTo>
                  <a:lnTo>
                    <a:pt x="154" y="0"/>
                  </a:lnTo>
                  <a:lnTo>
                    <a:pt x="0" y="0"/>
                  </a:lnTo>
                  <a:close/>
                  <a:moveTo>
                    <a:pt x="148" y="72"/>
                  </a:moveTo>
                  <a:lnTo>
                    <a:pt x="5" y="72"/>
                  </a:lnTo>
                  <a:lnTo>
                    <a:pt x="5" y="5"/>
                  </a:lnTo>
                  <a:lnTo>
                    <a:pt x="148" y="5"/>
                  </a:lnTo>
                  <a:lnTo>
                    <a:pt x="148" y="7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1"/>
            <p:cNvSpPr>
              <a:spLocks noEditPoints="1"/>
            </p:cNvSpPr>
            <p:nvPr/>
          </p:nvSpPr>
          <p:spPr bwMode="auto">
            <a:xfrm>
              <a:off x="4706938" y="2046288"/>
              <a:ext cx="85725" cy="88900"/>
            </a:xfrm>
            <a:custGeom>
              <a:avLst/>
              <a:gdLst/>
              <a:ahLst/>
              <a:cxnLst>
                <a:cxn ang="0">
                  <a:pos x="3" y="21"/>
                </a:cxn>
                <a:cxn ang="0">
                  <a:pos x="3" y="21"/>
                </a:cxn>
                <a:cxn ang="0">
                  <a:pos x="19" y="21"/>
                </a:cxn>
                <a:cxn ang="0">
                  <a:pos x="14" y="11"/>
                </a:cxn>
                <a:cxn ang="0">
                  <a:pos x="20" y="0"/>
                </a:cxn>
                <a:cxn ang="0">
                  <a:pos x="3" y="0"/>
                </a:cxn>
                <a:cxn ang="0">
                  <a:pos x="3" y="1"/>
                </a:cxn>
                <a:cxn ang="0">
                  <a:pos x="1" y="4"/>
                </a:cxn>
                <a:cxn ang="0">
                  <a:pos x="0" y="4"/>
                </a:cxn>
                <a:cxn ang="0">
                  <a:pos x="0" y="18"/>
                </a:cxn>
                <a:cxn ang="0">
                  <a:pos x="1" y="18"/>
                </a:cxn>
                <a:cxn ang="0">
                  <a:pos x="3" y="21"/>
                </a:cxn>
                <a:cxn ang="0">
                  <a:pos x="6" y="9"/>
                </a:cxn>
                <a:cxn ang="0">
                  <a:pos x="9" y="11"/>
                </a:cxn>
                <a:cxn ang="0">
                  <a:pos x="6" y="13"/>
                </a:cxn>
                <a:cxn ang="0">
                  <a:pos x="4" y="11"/>
                </a:cxn>
                <a:cxn ang="0">
                  <a:pos x="6" y="9"/>
                </a:cxn>
              </a:cxnLst>
              <a:rect l="0" t="0" r="r" b="b"/>
              <a:pathLst>
                <a:path w="20" h="21">
                  <a:moveTo>
                    <a:pt x="3" y="21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6" y="19"/>
                    <a:pt x="14" y="15"/>
                    <a:pt x="14" y="11"/>
                  </a:cubicBezTo>
                  <a:cubicBezTo>
                    <a:pt x="14" y="6"/>
                    <a:pt x="16" y="2"/>
                    <a:pt x="2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3"/>
                    <a:pt x="2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2" y="18"/>
                    <a:pt x="3" y="19"/>
                    <a:pt x="3" y="21"/>
                  </a:cubicBezTo>
                  <a:close/>
                  <a:moveTo>
                    <a:pt x="6" y="9"/>
                  </a:moveTo>
                  <a:cubicBezTo>
                    <a:pt x="8" y="9"/>
                    <a:pt x="9" y="10"/>
                    <a:pt x="9" y="11"/>
                  </a:cubicBezTo>
                  <a:cubicBezTo>
                    <a:pt x="9" y="12"/>
                    <a:pt x="8" y="13"/>
                    <a:pt x="6" y="13"/>
                  </a:cubicBezTo>
                  <a:cubicBezTo>
                    <a:pt x="5" y="13"/>
                    <a:pt x="4" y="12"/>
                    <a:pt x="4" y="11"/>
                  </a:cubicBezTo>
                  <a:cubicBezTo>
                    <a:pt x="4" y="10"/>
                    <a:pt x="5" y="9"/>
                    <a:pt x="6" y="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2"/>
            <p:cNvSpPr>
              <a:spLocks noEditPoints="1"/>
            </p:cNvSpPr>
            <p:nvPr/>
          </p:nvSpPr>
          <p:spPr bwMode="auto">
            <a:xfrm>
              <a:off x="4838700" y="2046288"/>
              <a:ext cx="77788" cy="88900"/>
            </a:xfrm>
            <a:custGeom>
              <a:avLst/>
              <a:gdLst/>
              <a:ahLst/>
              <a:cxnLst>
                <a:cxn ang="0">
                  <a:pos x="6" y="11"/>
                </a:cxn>
                <a:cxn ang="0">
                  <a:pos x="1" y="21"/>
                </a:cxn>
                <a:cxn ang="0">
                  <a:pos x="15" y="21"/>
                </a:cxn>
                <a:cxn ang="0">
                  <a:pos x="15" y="21"/>
                </a:cxn>
                <a:cxn ang="0">
                  <a:pos x="17" y="18"/>
                </a:cxn>
                <a:cxn ang="0">
                  <a:pos x="18" y="18"/>
                </a:cxn>
                <a:cxn ang="0">
                  <a:pos x="18" y="4"/>
                </a:cxn>
                <a:cxn ang="0">
                  <a:pos x="17" y="4"/>
                </a:cxn>
                <a:cxn ang="0">
                  <a:pos x="15" y="1"/>
                </a:cxn>
                <a:cxn ang="0">
                  <a:pos x="15" y="0"/>
                </a:cxn>
                <a:cxn ang="0">
                  <a:pos x="0" y="0"/>
                </a:cxn>
                <a:cxn ang="0">
                  <a:pos x="6" y="11"/>
                </a:cxn>
                <a:cxn ang="0">
                  <a:pos x="11" y="9"/>
                </a:cxn>
                <a:cxn ang="0">
                  <a:pos x="14" y="11"/>
                </a:cxn>
                <a:cxn ang="0">
                  <a:pos x="11" y="13"/>
                </a:cxn>
                <a:cxn ang="0">
                  <a:pos x="9" y="11"/>
                </a:cxn>
                <a:cxn ang="0">
                  <a:pos x="11" y="9"/>
                </a:cxn>
              </a:cxnLst>
              <a:rect l="0" t="0" r="r" b="b"/>
              <a:pathLst>
                <a:path w="18" h="21">
                  <a:moveTo>
                    <a:pt x="6" y="11"/>
                  </a:moveTo>
                  <a:cubicBezTo>
                    <a:pt x="6" y="15"/>
                    <a:pt x="4" y="19"/>
                    <a:pt x="1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4"/>
                    <a:pt x="15" y="3"/>
                    <a:pt x="15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2"/>
                    <a:pt x="6" y="6"/>
                    <a:pt x="6" y="11"/>
                  </a:cubicBezTo>
                  <a:close/>
                  <a:moveTo>
                    <a:pt x="11" y="9"/>
                  </a:moveTo>
                  <a:cubicBezTo>
                    <a:pt x="13" y="9"/>
                    <a:pt x="14" y="10"/>
                    <a:pt x="14" y="11"/>
                  </a:cubicBezTo>
                  <a:cubicBezTo>
                    <a:pt x="14" y="12"/>
                    <a:pt x="13" y="13"/>
                    <a:pt x="11" y="13"/>
                  </a:cubicBezTo>
                  <a:cubicBezTo>
                    <a:pt x="10" y="13"/>
                    <a:pt x="9" y="12"/>
                    <a:pt x="9" y="11"/>
                  </a:cubicBezTo>
                  <a:cubicBezTo>
                    <a:pt x="9" y="10"/>
                    <a:pt x="10" y="9"/>
                    <a:pt x="11" y="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3"/>
            <p:cNvSpPr>
              <a:spLocks/>
            </p:cNvSpPr>
            <p:nvPr/>
          </p:nvSpPr>
          <p:spPr bwMode="auto">
            <a:xfrm>
              <a:off x="4581525" y="1981200"/>
              <a:ext cx="73025" cy="73025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0" y="0"/>
                </a:cxn>
                <a:cxn ang="0">
                  <a:pos x="6" y="17"/>
                </a:cxn>
                <a:cxn ang="0">
                  <a:pos x="17" y="14"/>
                </a:cxn>
                <a:cxn ang="0">
                  <a:pos x="15" y="0"/>
                </a:cxn>
              </a:cxnLst>
              <a:rect l="0" t="0" r="r" b="b"/>
              <a:pathLst>
                <a:path w="17" h="17">
                  <a:moveTo>
                    <a:pt x="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6"/>
                    <a:pt x="3" y="12"/>
                    <a:pt x="6" y="17"/>
                  </a:cubicBezTo>
                  <a:cubicBezTo>
                    <a:pt x="9" y="16"/>
                    <a:pt x="13" y="15"/>
                    <a:pt x="17" y="14"/>
                  </a:cubicBezTo>
                  <a:cubicBezTo>
                    <a:pt x="16" y="10"/>
                    <a:pt x="15" y="5"/>
                    <a:pt x="15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4"/>
            <p:cNvSpPr>
              <a:spLocks/>
            </p:cNvSpPr>
            <p:nvPr/>
          </p:nvSpPr>
          <p:spPr bwMode="auto">
            <a:xfrm>
              <a:off x="4581525" y="1892300"/>
              <a:ext cx="73025" cy="73025"/>
            </a:xfrm>
            <a:custGeom>
              <a:avLst/>
              <a:gdLst/>
              <a:ahLst/>
              <a:cxnLst>
                <a:cxn ang="0">
                  <a:pos x="17" y="3"/>
                </a:cxn>
                <a:cxn ang="0">
                  <a:pos x="6" y="0"/>
                </a:cxn>
                <a:cxn ang="0">
                  <a:pos x="0" y="17"/>
                </a:cxn>
                <a:cxn ang="0">
                  <a:pos x="15" y="17"/>
                </a:cxn>
                <a:cxn ang="0">
                  <a:pos x="17" y="3"/>
                </a:cxn>
              </a:cxnLst>
              <a:rect l="0" t="0" r="r" b="b"/>
              <a:pathLst>
                <a:path w="17" h="17">
                  <a:moveTo>
                    <a:pt x="17" y="3"/>
                  </a:moveTo>
                  <a:cubicBezTo>
                    <a:pt x="13" y="2"/>
                    <a:pt x="9" y="1"/>
                    <a:pt x="6" y="0"/>
                  </a:cubicBezTo>
                  <a:cubicBezTo>
                    <a:pt x="3" y="5"/>
                    <a:pt x="1" y="11"/>
                    <a:pt x="0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2"/>
                    <a:pt x="16" y="7"/>
                    <a:pt x="17" y="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5"/>
            <p:cNvSpPr>
              <a:spLocks/>
            </p:cNvSpPr>
            <p:nvPr/>
          </p:nvSpPr>
          <p:spPr bwMode="auto">
            <a:xfrm>
              <a:off x="4616450" y="2058988"/>
              <a:ext cx="60325" cy="5080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0" y="2"/>
                </a:cxn>
                <a:cxn ang="0">
                  <a:pos x="14" y="12"/>
                </a:cxn>
                <a:cxn ang="0">
                  <a:pos x="14" y="9"/>
                </a:cxn>
                <a:cxn ang="0">
                  <a:pos x="12" y="6"/>
                </a:cxn>
                <a:cxn ang="0">
                  <a:pos x="10" y="0"/>
                </a:cxn>
              </a:cxnLst>
              <a:rect l="0" t="0" r="r" b="b"/>
              <a:pathLst>
                <a:path w="14" h="12">
                  <a:moveTo>
                    <a:pt x="10" y="0"/>
                  </a:moveTo>
                  <a:cubicBezTo>
                    <a:pt x="7" y="1"/>
                    <a:pt x="4" y="1"/>
                    <a:pt x="0" y="2"/>
                  </a:cubicBezTo>
                  <a:cubicBezTo>
                    <a:pt x="4" y="7"/>
                    <a:pt x="9" y="10"/>
                    <a:pt x="14" y="12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8"/>
                    <a:pt x="13" y="7"/>
                    <a:pt x="12" y="6"/>
                  </a:cubicBezTo>
                  <a:cubicBezTo>
                    <a:pt x="12" y="4"/>
                    <a:pt x="11" y="2"/>
                    <a:pt x="1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6"/>
            <p:cNvSpPr>
              <a:spLocks/>
            </p:cNvSpPr>
            <p:nvPr/>
          </p:nvSpPr>
          <p:spPr bwMode="auto">
            <a:xfrm>
              <a:off x="4813300" y="1981200"/>
              <a:ext cx="68263" cy="39687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14" y="9"/>
                </a:cxn>
                <a:cxn ang="0">
                  <a:pos x="16" y="0"/>
                </a:cxn>
                <a:cxn ang="0">
                  <a:pos x="1" y="0"/>
                </a:cxn>
                <a:cxn ang="0">
                  <a:pos x="0" y="9"/>
                </a:cxn>
              </a:cxnLst>
              <a:rect l="0" t="0" r="r" b="b"/>
              <a:pathLst>
                <a:path w="16" h="9">
                  <a:moveTo>
                    <a:pt x="0" y="9"/>
                  </a:moveTo>
                  <a:cubicBezTo>
                    <a:pt x="14" y="9"/>
                    <a:pt x="14" y="9"/>
                    <a:pt x="14" y="9"/>
                  </a:cubicBezTo>
                  <a:cubicBezTo>
                    <a:pt x="15" y="6"/>
                    <a:pt x="15" y="3"/>
                    <a:pt x="1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1" y="6"/>
                    <a:pt x="0" y="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7"/>
            <p:cNvSpPr>
              <a:spLocks/>
            </p:cNvSpPr>
            <p:nvPr/>
          </p:nvSpPr>
          <p:spPr bwMode="auto">
            <a:xfrm>
              <a:off x="4765675" y="1828800"/>
              <a:ext cx="82550" cy="58737"/>
            </a:xfrm>
            <a:custGeom>
              <a:avLst/>
              <a:gdLst/>
              <a:ahLst/>
              <a:cxnLst>
                <a:cxn ang="0">
                  <a:pos x="7" y="9"/>
                </a:cxn>
                <a:cxn ang="0">
                  <a:pos x="9" y="14"/>
                </a:cxn>
                <a:cxn ang="0">
                  <a:pos x="19" y="12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7" y="9"/>
                </a:cxn>
              </a:cxnLst>
              <a:rect l="0" t="0" r="r" b="b"/>
              <a:pathLst>
                <a:path w="19" h="14">
                  <a:moveTo>
                    <a:pt x="7" y="9"/>
                  </a:moveTo>
                  <a:cubicBezTo>
                    <a:pt x="7" y="10"/>
                    <a:pt x="8" y="12"/>
                    <a:pt x="9" y="14"/>
                  </a:cubicBezTo>
                  <a:cubicBezTo>
                    <a:pt x="12" y="14"/>
                    <a:pt x="16" y="13"/>
                    <a:pt x="19" y="12"/>
                  </a:cubicBezTo>
                  <a:cubicBezTo>
                    <a:pt x="14" y="6"/>
                    <a:pt x="7" y="2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" y="3"/>
                    <a:pt x="5" y="5"/>
                    <a:pt x="7" y="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8"/>
            <p:cNvSpPr>
              <a:spLocks/>
            </p:cNvSpPr>
            <p:nvPr/>
          </p:nvSpPr>
          <p:spPr bwMode="auto">
            <a:xfrm>
              <a:off x="4616450" y="1828800"/>
              <a:ext cx="80963" cy="58737"/>
            </a:xfrm>
            <a:custGeom>
              <a:avLst/>
              <a:gdLst/>
              <a:ahLst/>
              <a:cxnLst>
                <a:cxn ang="0">
                  <a:pos x="10" y="14"/>
                </a:cxn>
                <a:cxn ang="0">
                  <a:pos x="19" y="1"/>
                </a:cxn>
                <a:cxn ang="0">
                  <a:pos x="19" y="0"/>
                </a:cxn>
                <a:cxn ang="0">
                  <a:pos x="0" y="12"/>
                </a:cxn>
                <a:cxn ang="0">
                  <a:pos x="10" y="14"/>
                </a:cxn>
              </a:cxnLst>
              <a:rect l="0" t="0" r="r" b="b"/>
              <a:pathLst>
                <a:path w="19" h="14">
                  <a:moveTo>
                    <a:pt x="10" y="14"/>
                  </a:moveTo>
                  <a:cubicBezTo>
                    <a:pt x="12" y="8"/>
                    <a:pt x="15" y="4"/>
                    <a:pt x="19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2" y="2"/>
                    <a:pt x="5" y="6"/>
                    <a:pt x="0" y="12"/>
                  </a:cubicBezTo>
                  <a:cubicBezTo>
                    <a:pt x="3" y="13"/>
                    <a:pt x="7" y="14"/>
                    <a:pt x="10" y="1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9"/>
            <p:cNvSpPr>
              <a:spLocks/>
            </p:cNvSpPr>
            <p:nvPr/>
          </p:nvSpPr>
          <p:spPr bwMode="auto">
            <a:xfrm>
              <a:off x="4808538" y="1892300"/>
              <a:ext cx="73025" cy="73025"/>
            </a:xfrm>
            <a:custGeom>
              <a:avLst/>
              <a:gdLst/>
              <a:ahLst/>
              <a:cxnLst>
                <a:cxn ang="0">
                  <a:pos x="2" y="17"/>
                </a:cxn>
                <a:cxn ang="0">
                  <a:pos x="17" y="17"/>
                </a:cxn>
                <a:cxn ang="0">
                  <a:pos x="11" y="0"/>
                </a:cxn>
                <a:cxn ang="0">
                  <a:pos x="0" y="3"/>
                </a:cxn>
                <a:cxn ang="0">
                  <a:pos x="2" y="17"/>
                </a:cxn>
              </a:cxnLst>
              <a:rect l="0" t="0" r="r" b="b"/>
              <a:pathLst>
                <a:path w="17" h="17">
                  <a:moveTo>
                    <a:pt x="2" y="17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6" y="11"/>
                    <a:pt x="14" y="5"/>
                    <a:pt x="11" y="0"/>
                  </a:cubicBezTo>
                  <a:cubicBezTo>
                    <a:pt x="8" y="1"/>
                    <a:pt x="4" y="2"/>
                    <a:pt x="0" y="3"/>
                  </a:cubicBezTo>
                  <a:cubicBezTo>
                    <a:pt x="1" y="7"/>
                    <a:pt x="2" y="12"/>
                    <a:pt x="2" y="1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30"/>
            <p:cNvSpPr>
              <a:spLocks/>
            </p:cNvSpPr>
            <p:nvPr/>
          </p:nvSpPr>
          <p:spPr bwMode="auto">
            <a:xfrm>
              <a:off x="4740275" y="1836738"/>
              <a:ext cx="47625" cy="60325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11" y="13"/>
                </a:cxn>
                <a:cxn ang="0">
                  <a:pos x="4" y="2"/>
                </a:cxn>
              </a:cxnLst>
              <a:rect l="0" t="0" r="r" b="b"/>
              <a:pathLst>
                <a:path w="11" h="14">
                  <a:moveTo>
                    <a:pt x="4" y="2"/>
                  </a:moveTo>
                  <a:cubicBezTo>
                    <a:pt x="3" y="1"/>
                    <a:pt x="1" y="0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4"/>
                    <a:pt x="7" y="13"/>
                    <a:pt x="11" y="13"/>
                  </a:cubicBezTo>
                  <a:cubicBezTo>
                    <a:pt x="9" y="8"/>
                    <a:pt x="6" y="4"/>
                    <a:pt x="4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1"/>
            <p:cNvSpPr>
              <a:spLocks/>
            </p:cNvSpPr>
            <p:nvPr/>
          </p:nvSpPr>
          <p:spPr bwMode="auto">
            <a:xfrm>
              <a:off x="4664075" y="1981200"/>
              <a:ext cx="58738" cy="55562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0" y="0"/>
                </a:cxn>
                <a:cxn ang="0">
                  <a:pos x="2" y="13"/>
                </a:cxn>
                <a:cxn ang="0">
                  <a:pos x="3" y="13"/>
                </a:cxn>
                <a:cxn ang="0">
                  <a:pos x="3" y="9"/>
                </a:cxn>
                <a:cxn ang="0">
                  <a:pos x="14" y="9"/>
                </a:cxn>
                <a:cxn ang="0">
                  <a:pos x="14" y="0"/>
                </a:cxn>
              </a:cxnLst>
              <a:rect l="0" t="0" r="r" b="b"/>
              <a:pathLst>
                <a:path w="14" h="13">
                  <a:moveTo>
                    <a:pt x="1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1" y="9"/>
                    <a:pt x="2" y="13"/>
                  </a:cubicBezTo>
                  <a:cubicBezTo>
                    <a:pt x="2" y="13"/>
                    <a:pt x="3" y="13"/>
                    <a:pt x="3" y="13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4" y="9"/>
                    <a:pt x="14" y="9"/>
                    <a:pt x="14" y="9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32"/>
            <p:cNvSpPr>
              <a:spLocks/>
            </p:cNvSpPr>
            <p:nvPr/>
          </p:nvSpPr>
          <p:spPr bwMode="auto">
            <a:xfrm>
              <a:off x="4664075" y="1909763"/>
              <a:ext cx="58738" cy="55562"/>
            </a:xfrm>
            <a:custGeom>
              <a:avLst/>
              <a:gdLst/>
              <a:ahLst/>
              <a:cxnLst>
                <a:cxn ang="0">
                  <a:pos x="0" y="13"/>
                </a:cxn>
                <a:cxn ang="0">
                  <a:pos x="14" y="13"/>
                </a:cxn>
                <a:cxn ang="0">
                  <a:pos x="14" y="1"/>
                </a:cxn>
                <a:cxn ang="0">
                  <a:pos x="2" y="0"/>
                </a:cxn>
                <a:cxn ang="0">
                  <a:pos x="0" y="13"/>
                </a:cxn>
              </a:cxnLst>
              <a:rect l="0" t="0" r="r" b="b"/>
              <a:pathLst>
                <a:path w="14" h="13">
                  <a:moveTo>
                    <a:pt x="0" y="13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0" y="1"/>
                    <a:pt x="6" y="0"/>
                    <a:pt x="2" y="0"/>
                  </a:cubicBezTo>
                  <a:cubicBezTo>
                    <a:pt x="1" y="4"/>
                    <a:pt x="0" y="8"/>
                    <a:pt x="0" y="1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33"/>
            <p:cNvSpPr>
              <a:spLocks/>
            </p:cNvSpPr>
            <p:nvPr/>
          </p:nvSpPr>
          <p:spPr bwMode="auto">
            <a:xfrm>
              <a:off x="4676775" y="1836738"/>
              <a:ext cx="46038" cy="60325"/>
            </a:xfrm>
            <a:custGeom>
              <a:avLst/>
              <a:gdLst/>
              <a:ahLst/>
              <a:cxnLst>
                <a:cxn ang="0">
                  <a:pos x="0" y="13"/>
                </a:cxn>
                <a:cxn ang="0">
                  <a:pos x="11" y="14"/>
                </a:cxn>
                <a:cxn ang="0">
                  <a:pos x="11" y="0"/>
                </a:cxn>
                <a:cxn ang="0">
                  <a:pos x="7" y="2"/>
                </a:cxn>
                <a:cxn ang="0">
                  <a:pos x="2" y="9"/>
                </a:cxn>
                <a:cxn ang="0">
                  <a:pos x="0" y="13"/>
                </a:cxn>
              </a:cxnLst>
              <a:rect l="0" t="0" r="r" b="b"/>
              <a:pathLst>
                <a:path w="11" h="14">
                  <a:moveTo>
                    <a:pt x="0" y="13"/>
                  </a:moveTo>
                  <a:cubicBezTo>
                    <a:pt x="4" y="13"/>
                    <a:pt x="7" y="14"/>
                    <a:pt x="11" y="14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9" y="1"/>
                    <a:pt x="7" y="2"/>
                  </a:cubicBezTo>
                  <a:cubicBezTo>
                    <a:pt x="5" y="3"/>
                    <a:pt x="4" y="6"/>
                    <a:pt x="2" y="9"/>
                  </a:cubicBezTo>
                  <a:cubicBezTo>
                    <a:pt x="1" y="10"/>
                    <a:pt x="1" y="11"/>
                    <a:pt x="0" y="1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34"/>
            <p:cNvSpPr>
              <a:spLocks/>
            </p:cNvSpPr>
            <p:nvPr/>
          </p:nvSpPr>
          <p:spPr bwMode="auto">
            <a:xfrm>
              <a:off x="4740275" y="1909763"/>
              <a:ext cx="60325" cy="55562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1"/>
                </a:cxn>
                <a:cxn ang="0">
                  <a:pos x="0" y="13"/>
                </a:cxn>
                <a:cxn ang="0">
                  <a:pos x="14" y="13"/>
                </a:cxn>
                <a:cxn ang="0">
                  <a:pos x="12" y="0"/>
                </a:cxn>
              </a:cxnLst>
              <a:rect l="0" t="0" r="r" b="b"/>
              <a:pathLst>
                <a:path w="14" h="13">
                  <a:moveTo>
                    <a:pt x="12" y="0"/>
                  </a:moveTo>
                  <a:cubicBezTo>
                    <a:pt x="8" y="0"/>
                    <a:pt x="4" y="1"/>
                    <a:pt x="0" y="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8"/>
                    <a:pt x="13" y="4"/>
                    <a:pt x="12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35"/>
            <p:cNvSpPr>
              <a:spLocks/>
            </p:cNvSpPr>
            <p:nvPr/>
          </p:nvSpPr>
          <p:spPr bwMode="auto">
            <a:xfrm>
              <a:off x="4740275" y="1981200"/>
              <a:ext cx="60325" cy="39687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0" y="0"/>
                </a:cxn>
                <a:cxn ang="0">
                  <a:pos x="0" y="9"/>
                </a:cxn>
                <a:cxn ang="0">
                  <a:pos x="13" y="9"/>
                </a:cxn>
                <a:cxn ang="0">
                  <a:pos x="14" y="0"/>
                </a:cxn>
              </a:cxnLst>
              <a:rect l="0" t="0" r="r" b="b"/>
              <a:pathLst>
                <a:path w="14" h="9">
                  <a:moveTo>
                    <a:pt x="1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4" y="6"/>
                    <a:pt x="14" y="3"/>
                    <a:pt x="14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4" name="Freeform 107"/>
          <p:cNvSpPr>
            <a:spLocks noChangeAspect="1" noEditPoints="1"/>
          </p:cNvSpPr>
          <p:nvPr/>
        </p:nvSpPr>
        <p:spPr bwMode="auto">
          <a:xfrm>
            <a:off x="3563802" y="4547161"/>
            <a:ext cx="457200" cy="463686"/>
          </a:xfrm>
          <a:custGeom>
            <a:avLst/>
            <a:gdLst/>
            <a:ahLst/>
            <a:cxnLst>
              <a:cxn ang="0">
                <a:pos x="64" y="14"/>
              </a:cxn>
              <a:cxn ang="0">
                <a:pos x="12" y="65"/>
              </a:cxn>
              <a:cxn ang="0">
                <a:pos x="10" y="66"/>
              </a:cxn>
              <a:cxn ang="0">
                <a:pos x="8" y="65"/>
              </a:cxn>
              <a:cxn ang="0">
                <a:pos x="0" y="57"/>
              </a:cxn>
              <a:cxn ang="0">
                <a:pos x="0" y="56"/>
              </a:cxn>
              <a:cxn ang="0">
                <a:pos x="0" y="54"/>
              </a:cxn>
              <a:cxn ang="0">
                <a:pos x="52" y="2"/>
              </a:cxn>
              <a:cxn ang="0">
                <a:pos x="54" y="1"/>
              </a:cxn>
              <a:cxn ang="0">
                <a:pos x="56" y="2"/>
              </a:cxn>
              <a:cxn ang="0">
                <a:pos x="64" y="10"/>
              </a:cxn>
              <a:cxn ang="0">
                <a:pos x="64" y="12"/>
              </a:cxn>
              <a:cxn ang="0">
                <a:pos x="64" y="14"/>
              </a:cxn>
              <a:cxn ang="0">
                <a:pos x="14" y="5"/>
              </a:cxn>
              <a:cxn ang="0">
                <a:pos x="10" y="7"/>
              </a:cxn>
              <a:cxn ang="0">
                <a:pos x="9" y="11"/>
              </a:cxn>
              <a:cxn ang="0">
                <a:pos x="8" y="7"/>
              </a:cxn>
              <a:cxn ang="0">
                <a:pos x="4" y="5"/>
              </a:cxn>
              <a:cxn ang="0">
                <a:pos x="8" y="4"/>
              </a:cxn>
              <a:cxn ang="0">
                <a:pos x="9" y="0"/>
              </a:cxn>
              <a:cxn ang="0">
                <a:pos x="10" y="4"/>
              </a:cxn>
              <a:cxn ang="0">
                <a:pos x="14" y="5"/>
              </a:cxn>
              <a:cxn ang="0">
                <a:pos x="32" y="13"/>
              </a:cxn>
              <a:cxn ang="0">
                <a:pos x="24" y="16"/>
              </a:cxn>
              <a:cxn ang="0">
                <a:pos x="22" y="23"/>
              </a:cxn>
              <a:cxn ang="0">
                <a:pos x="19" y="16"/>
              </a:cxn>
              <a:cxn ang="0">
                <a:pos x="11" y="13"/>
              </a:cxn>
              <a:cxn ang="0">
                <a:pos x="19" y="11"/>
              </a:cxn>
              <a:cxn ang="0">
                <a:pos x="22" y="3"/>
              </a:cxn>
              <a:cxn ang="0">
                <a:pos x="24" y="11"/>
              </a:cxn>
              <a:cxn ang="0">
                <a:pos x="32" y="13"/>
              </a:cxn>
              <a:cxn ang="0">
                <a:pos x="40" y="5"/>
              </a:cxn>
              <a:cxn ang="0">
                <a:pos x="36" y="7"/>
              </a:cxn>
              <a:cxn ang="0">
                <a:pos x="34" y="11"/>
              </a:cxn>
              <a:cxn ang="0">
                <a:pos x="33" y="7"/>
              </a:cxn>
              <a:cxn ang="0">
                <a:pos x="29" y="5"/>
              </a:cxn>
              <a:cxn ang="0">
                <a:pos x="33" y="4"/>
              </a:cxn>
              <a:cxn ang="0">
                <a:pos x="34" y="0"/>
              </a:cxn>
              <a:cxn ang="0">
                <a:pos x="36" y="4"/>
              </a:cxn>
              <a:cxn ang="0">
                <a:pos x="40" y="5"/>
              </a:cxn>
              <a:cxn ang="0">
                <a:pos x="58" y="12"/>
              </a:cxn>
              <a:cxn ang="0">
                <a:pos x="54" y="8"/>
              </a:cxn>
              <a:cxn ang="0">
                <a:pos x="42" y="19"/>
              </a:cxn>
              <a:cxn ang="0">
                <a:pos x="46" y="24"/>
              </a:cxn>
              <a:cxn ang="0">
                <a:pos x="58" y="12"/>
              </a:cxn>
              <a:cxn ang="0">
                <a:pos x="65" y="31"/>
              </a:cxn>
              <a:cxn ang="0">
                <a:pos x="61" y="32"/>
              </a:cxn>
              <a:cxn ang="0">
                <a:pos x="60" y="36"/>
              </a:cxn>
              <a:cxn ang="0">
                <a:pos x="59" y="32"/>
              </a:cxn>
              <a:cxn ang="0">
                <a:pos x="55" y="31"/>
              </a:cxn>
              <a:cxn ang="0">
                <a:pos x="59" y="30"/>
              </a:cxn>
              <a:cxn ang="0">
                <a:pos x="60" y="26"/>
              </a:cxn>
              <a:cxn ang="0">
                <a:pos x="61" y="30"/>
              </a:cxn>
              <a:cxn ang="0">
                <a:pos x="65" y="31"/>
              </a:cxn>
            </a:cxnLst>
            <a:rect l="0" t="0" r="r" b="b"/>
            <a:pathLst>
              <a:path w="65" h="66">
                <a:moveTo>
                  <a:pt x="64" y="14"/>
                </a:moveTo>
                <a:cubicBezTo>
                  <a:pt x="12" y="65"/>
                  <a:pt x="12" y="65"/>
                  <a:pt x="12" y="65"/>
                </a:cubicBezTo>
                <a:cubicBezTo>
                  <a:pt x="11" y="66"/>
                  <a:pt x="11" y="66"/>
                  <a:pt x="10" y="66"/>
                </a:cubicBezTo>
                <a:cubicBezTo>
                  <a:pt x="9" y="66"/>
                  <a:pt x="9" y="66"/>
                  <a:pt x="8" y="65"/>
                </a:cubicBezTo>
                <a:cubicBezTo>
                  <a:pt x="0" y="57"/>
                  <a:pt x="0" y="57"/>
                  <a:pt x="0" y="57"/>
                </a:cubicBezTo>
                <a:cubicBezTo>
                  <a:pt x="0" y="57"/>
                  <a:pt x="0" y="56"/>
                  <a:pt x="0" y="56"/>
                </a:cubicBezTo>
                <a:cubicBezTo>
                  <a:pt x="0" y="55"/>
                  <a:pt x="0" y="54"/>
                  <a:pt x="0" y="54"/>
                </a:cubicBezTo>
                <a:cubicBezTo>
                  <a:pt x="52" y="2"/>
                  <a:pt x="52" y="2"/>
                  <a:pt x="52" y="2"/>
                </a:cubicBezTo>
                <a:cubicBezTo>
                  <a:pt x="52" y="2"/>
                  <a:pt x="53" y="1"/>
                  <a:pt x="54" y="1"/>
                </a:cubicBezTo>
                <a:cubicBezTo>
                  <a:pt x="54" y="1"/>
                  <a:pt x="55" y="2"/>
                  <a:pt x="56" y="2"/>
                </a:cubicBezTo>
                <a:cubicBezTo>
                  <a:pt x="64" y="10"/>
                  <a:pt x="64" y="10"/>
                  <a:pt x="64" y="10"/>
                </a:cubicBezTo>
                <a:cubicBezTo>
                  <a:pt x="64" y="11"/>
                  <a:pt x="64" y="11"/>
                  <a:pt x="64" y="12"/>
                </a:cubicBezTo>
                <a:cubicBezTo>
                  <a:pt x="64" y="13"/>
                  <a:pt x="64" y="13"/>
                  <a:pt x="64" y="14"/>
                </a:cubicBezTo>
                <a:close/>
                <a:moveTo>
                  <a:pt x="14" y="5"/>
                </a:moveTo>
                <a:cubicBezTo>
                  <a:pt x="10" y="7"/>
                  <a:pt x="10" y="7"/>
                  <a:pt x="10" y="7"/>
                </a:cubicBezTo>
                <a:cubicBezTo>
                  <a:pt x="9" y="11"/>
                  <a:pt x="9" y="11"/>
                  <a:pt x="9" y="11"/>
                </a:cubicBezTo>
                <a:cubicBezTo>
                  <a:pt x="8" y="7"/>
                  <a:pt x="8" y="7"/>
                  <a:pt x="8" y="7"/>
                </a:cubicBezTo>
                <a:cubicBezTo>
                  <a:pt x="4" y="5"/>
                  <a:pt x="4" y="5"/>
                  <a:pt x="4" y="5"/>
                </a:cubicBezTo>
                <a:cubicBezTo>
                  <a:pt x="8" y="4"/>
                  <a:pt x="8" y="4"/>
                  <a:pt x="8" y="4"/>
                </a:cubicBezTo>
                <a:cubicBezTo>
                  <a:pt x="9" y="0"/>
                  <a:pt x="9" y="0"/>
                  <a:pt x="9" y="0"/>
                </a:cubicBezTo>
                <a:cubicBezTo>
                  <a:pt x="10" y="4"/>
                  <a:pt x="10" y="4"/>
                  <a:pt x="10" y="4"/>
                </a:cubicBezTo>
                <a:lnTo>
                  <a:pt x="14" y="5"/>
                </a:lnTo>
                <a:close/>
                <a:moveTo>
                  <a:pt x="32" y="13"/>
                </a:moveTo>
                <a:cubicBezTo>
                  <a:pt x="24" y="16"/>
                  <a:pt x="24" y="16"/>
                  <a:pt x="24" y="16"/>
                </a:cubicBezTo>
                <a:cubicBezTo>
                  <a:pt x="22" y="23"/>
                  <a:pt x="22" y="23"/>
                  <a:pt x="22" y="23"/>
                </a:cubicBezTo>
                <a:cubicBezTo>
                  <a:pt x="19" y="16"/>
                  <a:pt x="19" y="16"/>
                  <a:pt x="19" y="16"/>
                </a:cubicBezTo>
                <a:cubicBezTo>
                  <a:pt x="11" y="13"/>
                  <a:pt x="11" y="13"/>
                  <a:pt x="11" y="13"/>
                </a:cubicBezTo>
                <a:cubicBezTo>
                  <a:pt x="19" y="11"/>
                  <a:pt x="19" y="11"/>
                  <a:pt x="19" y="11"/>
                </a:cubicBezTo>
                <a:cubicBezTo>
                  <a:pt x="22" y="3"/>
                  <a:pt x="22" y="3"/>
                  <a:pt x="22" y="3"/>
                </a:cubicBezTo>
                <a:cubicBezTo>
                  <a:pt x="24" y="11"/>
                  <a:pt x="24" y="11"/>
                  <a:pt x="24" y="11"/>
                </a:cubicBezTo>
                <a:lnTo>
                  <a:pt x="32" y="13"/>
                </a:lnTo>
                <a:close/>
                <a:moveTo>
                  <a:pt x="40" y="5"/>
                </a:moveTo>
                <a:cubicBezTo>
                  <a:pt x="36" y="7"/>
                  <a:pt x="36" y="7"/>
                  <a:pt x="36" y="7"/>
                </a:cubicBezTo>
                <a:cubicBezTo>
                  <a:pt x="34" y="11"/>
                  <a:pt x="34" y="11"/>
                  <a:pt x="34" y="11"/>
                </a:cubicBezTo>
                <a:cubicBezTo>
                  <a:pt x="33" y="7"/>
                  <a:pt x="33" y="7"/>
                  <a:pt x="33" y="7"/>
                </a:cubicBezTo>
                <a:cubicBezTo>
                  <a:pt x="29" y="5"/>
                  <a:pt x="29" y="5"/>
                  <a:pt x="29" y="5"/>
                </a:cubicBezTo>
                <a:cubicBezTo>
                  <a:pt x="33" y="4"/>
                  <a:pt x="33" y="4"/>
                  <a:pt x="33" y="4"/>
                </a:cubicBezTo>
                <a:cubicBezTo>
                  <a:pt x="34" y="0"/>
                  <a:pt x="34" y="0"/>
                  <a:pt x="34" y="0"/>
                </a:cubicBezTo>
                <a:cubicBezTo>
                  <a:pt x="36" y="4"/>
                  <a:pt x="36" y="4"/>
                  <a:pt x="36" y="4"/>
                </a:cubicBezTo>
                <a:lnTo>
                  <a:pt x="40" y="5"/>
                </a:lnTo>
                <a:close/>
                <a:moveTo>
                  <a:pt x="58" y="12"/>
                </a:moveTo>
                <a:cubicBezTo>
                  <a:pt x="54" y="8"/>
                  <a:pt x="54" y="8"/>
                  <a:pt x="54" y="8"/>
                </a:cubicBezTo>
                <a:cubicBezTo>
                  <a:pt x="42" y="19"/>
                  <a:pt x="42" y="19"/>
                  <a:pt x="42" y="19"/>
                </a:cubicBezTo>
                <a:cubicBezTo>
                  <a:pt x="46" y="24"/>
                  <a:pt x="46" y="24"/>
                  <a:pt x="46" y="24"/>
                </a:cubicBezTo>
                <a:lnTo>
                  <a:pt x="58" y="12"/>
                </a:lnTo>
                <a:close/>
                <a:moveTo>
                  <a:pt x="65" y="31"/>
                </a:moveTo>
                <a:cubicBezTo>
                  <a:pt x="61" y="32"/>
                  <a:pt x="61" y="32"/>
                  <a:pt x="61" y="32"/>
                </a:cubicBezTo>
                <a:cubicBezTo>
                  <a:pt x="60" y="36"/>
                  <a:pt x="60" y="36"/>
                  <a:pt x="60" y="36"/>
                </a:cubicBezTo>
                <a:cubicBezTo>
                  <a:pt x="59" y="32"/>
                  <a:pt x="59" y="32"/>
                  <a:pt x="59" y="32"/>
                </a:cubicBezTo>
                <a:cubicBezTo>
                  <a:pt x="55" y="31"/>
                  <a:pt x="55" y="31"/>
                  <a:pt x="55" y="31"/>
                </a:cubicBezTo>
                <a:cubicBezTo>
                  <a:pt x="59" y="30"/>
                  <a:pt x="59" y="30"/>
                  <a:pt x="59" y="30"/>
                </a:cubicBezTo>
                <a:cubicBezTo>
                  <a:pt x="60" y="26"/>
                  <a:pt x="60" y="26"/>
                  <a:pt x="60" y="26"/>
                </a:cubicBezTo>
                <a:cubicBezTo>
                  <a:pt x="61" y="30"/>
                  <a:pt x="61" y="30"/>
                  <a:pt x="61" y="30"/>
                </a:cubicBezTo>
                <a:lnTo>
                  <a:pt x="65" y="31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101"/>
          <p:cNvSpPr>
            <a:spLocks noChangeAspect="1" noEditPoints="1"/>
          </p:cNvSpPr>
          <p:nvPr/>
        </p:nvSpPr>
        <p:spPr bwMode="auto">
          <a:xfrm>
            <a:off x="2988911" y="3234043"/>
            <a:ext cx="548640" cy="507585"/>
          </a:xfrm>
          <a:custGeom>
            <a:avLst/>
            <a:gdLst/>
            <a:ahLst/>
            <a:cxnLst>
              <a:cxn ang="0">
                <a:pos x="39" y="36"/>
              </a:cxn>
              <a:cxn ang="0">
                <a:pos x="41" y="44"/>
              </a:cxn>
              <a:cxn ang="0">
                <a:pos x="35" y="50"/>
              </a:cxn>
              <a:cxn ang="0">
                <a:pos x="27" y="53"/>
              </a:cxn>
              <a:cxn ang="0">
                <a:pos x="18" y="53"/>
              </a:cxn>
              <a:cxn ang="0">
                <a:pos x="11" y="50"/>
              </a:cxn>
              <a:cxn ang="0">
                <a:pos x="4" y="44"/>
              </a:cxn>
              <a:cxn ang="0">
                <a:pos x="6" y="36"/>
              </a:cxn>
              <a:cxn ang="0">
                <a:pos x="0" y="28"/>
              </a:cxn>
              <a:cxn ang="0">
                <a:pos x="7" y="23"/>
              </a:cxn>
              <a:cxn ang="0">
                <a:pos x="4" y="18"/>
              </a:cxn>
              <a:cxn ang="0">
                <a:pos x="15" y="16"/>
              </a:cxn>
              <a:cxn ang="0">
                <a:pos x="19" y="8"/>
              </a:cxn>
              <a:cxn ang="0">
                <a:pos x="28" y="15"/>
              </a:cxn>
              <a:cxn ang="0">
                <a:pos x="35" y="12"/>
              </a:cxn>
              <a:cxn ang="0">
                <a:pos x="41" y="19"/>
              </a:cxn>
              <a:cxn ang="0">
                <a:pos x="45" y="27"/>
              </a:cxn>
              <a:cxn ang="0">
                <a:pos x="23" y="22"/>
              </a:cxn>
              <a:cxn ang="0">
                <a:pos x="32" y="31"/>
              </a:cxn>
              <a:cxn ang="0">
                <a:pos x="63" y="16"/>
              </a:cxn>
              <a:cxn ang="0">
                <a:pos x="64" y="24"/>
              </a:cxn>
              <a:cxn ang="0">
                <a:pos x="55" y="22"/>
              </a:cxn>
              <a:cxn ang="0">
                <a:pos x="46" y="24"/>
              </a:cxn>
              <a:cxn ang="0">
                <a:pos x="46" y="16"/>
              </a:cxn>
              <a:cxn ang="0">
                <a:pos x="46" y="9"/>
              </a:cxn>
              <a:cxn ang="0">
                <a:pos x="46" y="2"/>
              </a:cxn>
              <a:cxn ang="0">
                <a:pos x="55" y="4"/>
              </a:cxn>
              <a:cxn ang="0">
                <a:pos x="59" y="0"/>
              </a:cxn>
              <a:cxn ang="0">
                <a:pos x="62" y="7"/>
              </a:cxn>
              <a:cxn ang="0">
                <a:pos x="68" y="15"/>
              </a:cxn>
              <a:cxn ang="0">
                <a:pos x="62" y="55"/>
              </a:cxn>
              <a:cxn ang="0">
                <a:pos x="59" y="63"/>
              </a:cxn>
              <a:cxn ang="0">
                <a:pos x="54" y="59"/>
              </a:cxn>
              <a:cxn ang="0">
                <a:pos x="45" y="60"/>
              </a:cxn>
              <a:cxn ang="0">
                <a:pos x="41" y="52"/>
              </a:cxn>
              <a:cxn ang="0">
                <a:pos x="47" y="44"/>
              </a:cxn>
              <a:cxn ang="0">
                <a:pos x="50" y="36"/>
              </a:cxn>
              <a:cxn ang="0">
                <a:pos x="56" y="40"/>
              </a:cxn>
              <a:cxn ang="0">
                <a:pos x="64" y="39"/>
              </a:cxn>
              <a:cxn ang="0">
                <a:pos x="63" y="46"/>
              </a:cxn>
              <a:cxn ang="0">
                <a:pos x="55" y="8"/>
              </a:cxn>
              <a:cxn ang="0">
                <a:pos x="59" y="13"/>
              </a:cxn>
              <a:cxn ang="0">
                <a:pos x="50" y="49"/>
              </a:cxn>
              <a:cxn ang="0">
                <a:pos x="55" y="45"/>
              </a:cxn>
            </a:cxnLst>
            <a:rect l="0" t="0" r="r" b="b"/>
            <a:pathLst>
              <a:path w="68" h="63">
                <a:moveTo>
                  <a:pt x="45" y="35"/>
                </a:moveTo>
                <a:cubicBezTo>
                  <a:pt x="45" y="35"/>
                  <a:pt x="45" y="36"/>
                  <a:pt x="45" y="36"/>
                </a:cubicBezTo>
                <a:cubicBezTo>
                  <a:pt x="39" y="36"/>
                  <a:pt x="39" y="36"/>
                  <a:pt x="39" y="36"/>
                </a:cubicBezTo>
                <a:cubicBezTo>
                  <a:pt x="39" y="37"/>
                  <a:pt x="38" y="38"/>
                  <a:pt x="38" y="39"/>
                </a:cubicBezTo>
                <a:cubicBezTo>
                  <a:pt x="39" y="41"/>
                  <a:pt x="40" y="42"/>
                  <a:pt x="41" y="43"/>
                </a:cubicBezTo>
                <a:cubicBezTo>
                  <a:pt x="41" y="43"/>
                  <a:pt x="41" y="44"/>
                  <a:pt x="41" y="44"/>
                </a:cubicBezTo>
                <a:cubicBezTo>
                  <a:pt x="41" y="44"/>
                  <a:pt x="41" y="44"/>
                  <a:pt x="41" y="45"/>
                </a:cubicBezTo>
                <a:cubicBezTo>
                  <a:pt x="40" y="46"/>
                  <a:pt x="36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1" y="47"/>
                  <a:pt x="31" y="47"/>
                  <a:pt x="31" y="47"/>
                </a:cubicBezTo>
                <a:cubicBezTo>
                  <a:pt x="30" y="47"/>
                  <a:pt x="29" y="47"/>
                  <a:pt x="28" y="48"/>
                </a:cubicBezTo>
                <a:cubicBezTo>
                  <a:pt x="28" y="49"/>
                  <a:pt x="27" y="51"/>
                  <a:pt x="27" y="53"/>
                </a:cubicBezTo>
                <a:cubicBezTo>
                  <a:pt x="27" y="54"/>
                  <a:pt x="26" y="54"/>
                  <a:pt x="26" y="54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4"/>
                  <a:pt x="18" y="54"/>
                  <a:pt x="18" y="53"/>
                </a:cubicBezTo>
                <a:cubicBezTo>
                  <a:pt x="17" y="48"/>
                  <a:pt x="17" y="48"/>
                  <a:pt x="17" y="48"/>
                </a:cubicBezTo>
                <a:cubicBezTo>
                  <a:pt x="16" y="47"/>
                  <a:pt x="16" y="47"/>
                  <a:pt x="15" y="47"/>
                </a:cubicBezTo>
                <a:cubicBezTo>
                  <a:pt x="11" y="50"/>
                  <a:pt x="11" y="50"/>
                  <a:pt x="11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10" y="50"/>
                  <a:pt x="9" y="50"/>
                  <a:pt x="9" y="50"/>
                </a:cubicBezTo>
                <a:cubicBezTo>
                  <a:pt x="8" y="49"/>
                  <a:pt x="4" y="45"/>
                  <a:pt x="4" y="44"/>
                </a:cubicBezTo>
                <a:cubicBezTo>
                  <a:pt x="4" y="44"/>
                  <a:pt x="4" y="44"/>
                  <a:pt x="4" y="43"/>
                </a:cubicBezTo>
                <a:cubicBezTo>
                  <a:pt x="5" y="42"/>
                  <a:pt x="6" y="41"/>
                  <a:pt x="7" y="39"/>
                </a:cubicBezTo>
                <a:cubicBezTo>
                  <a:pt x="7" y="38"/>
                  <a:pt x="6" y="37"/>
                  <a:pt x="6" y="36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5"/>
                  <a:pt x="0" y="35"/>
                  <a:pt x="0" y="3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7"/>
                  <a:pt x="0" y="27"/>
                  <a:pt x="1" y="27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5"/>
                  <a:pt x="7" y="24"/>
                  <a:pt x="7" y="23"/>
                </a:cubicBezTo>
                <a:cubicBezTo>
                  <a:pt x="6" y="22"/>
                  <a:pt x="5" y="20"/>
                  <a:pt x="4" y="19"/>
                </a:cubicBezTo>
                <a:cubicBezTo>
                  <a:pt x="4" y="19"/>
                  <a:pt x="4" y="19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5" y="17"/>
                  <a:pt x="9" y="12"/>
                  <a:pt x="10" y="12"/>
                </a:cubicBezTo>
                <a:cubicBezTo>
                  <a:pt x="10" y="12"/>
                  <a:pt x="10" y="12"/>
                  <a:pt x="11" y="13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5"/>
                  <a:pt x="16" y="15"/>
                  <a:pt x="17" y="15"/>
                </a:cubicBezTo>
                <a:cubicBezTo>
                  <a:pt x="18" y="13"/>
                  <a:pt x="18" y="11"/>
                  <a:pt x="18" y="9"/>
                </a:cubicBezTo>
                <a:cubicBezTo>
                  <a:pt x="18" y="9"/>
                  <a:pt x="19" y="8"/>
                  <a:pt x="19" y="8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8"/>
                  <a:pt x="27" y="9"/>
                  <a:pt x="27" y="9"/>
                </a:cubicBezTo>
                <a:cubicBezTo>
                  <a:pt x="28" y="15"/>
                  <a:pt x="28" y="15"/>
                  <a:pt x="28" y="15"/>
                </a:cubicBezTo>
                <a:cubicBezTo>
                  <a:pt x="29" y="15"/>
                  <a:pt x="30" y="15"/>
                  <a:pt x="31" y="16"/>
                </a:cubicBezTo>
                <a:cubicBezTo>
                  <a:pt x="35" y="13"/>
                  <a:pt x="35" y="13"/>
                  <a:pt x="35" y="13"/>
                </a:cubicBezTo>
                <a:cubicBezTo>
                  <a:pt x="35" y="12"/>
                  <a:pt x="35" y="12"/>
                  <a:pt x="35" y="12"/>
                </a:cubicBezTo>
                <a:cubicBezTo>
                  <a:pt x="36" y="12"/>
                  <a:pt x="36" y="12"/>
                  <a:pt x="36" y="13"/>
                </a:cubicBezTo>
                <a:cubicBezTo>
                  <a:pt x="37" y="13"/>
                  <a:pt x="41" y="17"/>
                  <a:pt x="41" y="18"/>
                </a:cubicBezTo>
                <a:cubicBezTo>
                  <a:pt x="41" y="19"/>
                  <a:pt x="41" y="19"/>
                  <a:pt x="41" y="19"/>
                </a:cubicBezTo>
                <a:cubicBezTo>
                  <a:pt x="40" y="20"/>
                  <a:pt x="39" y="22"/>
                  <a:pt x="38" y="23"/>
                </a:cubicBezTo>
                <a:cubicBezTo>
                  <a:pt x="38" y="24"/>
                  <a:pt x="39" y="25"/>
                  <a:pt x="39" y="26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8"/>
                </a:cubicBezTo>
                <a:lnTo>
                  <a:pt x="45" y="35"/>
                </a:lnTo>
                <a:close/>
                <a:moveTo>
                  <a:pt x="23" y="22"/>
                </a:moveTo>
                <a:cubicBezTo>
                  <a:pt x="18" y="22"/>
                  <a:pt x="13" y="26"/>
                  <a:pt x="13" y="31"/>
                </a:cubicBezTo>
                <a:cubicBezTo>
                  <a:pt x="13" y="36"/>
                  <a:pt x="18" y="40"/>
                  <a:pt x="23" y="40"/>
                </a:cubicBezTo>
                <a:cubicBezTo>
                  <a:pt x="28" y="40"/>
                  <a:pt x="32" y="36"/>
                  <a:pt x="32" y="31"/>
                </a:cubicBezTo>
                <a:cubicBezTo>
                  <a:pt x="32" y="26"/>
                  <a:pt x="28" y="22"/>
                  <a:pt x="23" y="22"/>
                </a:cubicBezTo>
                <a:close/>
                <a:moveTo>
                  <a:pt x="68" y="15"/>
                </a:moveTo>
                <a:cubicBezTo>
                  <a:pt x="68" y="16"/>
                  <a:pt x="64" y="16"/>
                  <a:pt x="63" y="16"/>
                </a:cubicBezTo>
                <a:cubicBezTo>
                  <a:pt x="63" y="17"/>
                  <a:pt x="62" y="18"/>
                  <a:pt x="62" y="18"/>
                </a:cubicBezTo>
                <a:cubicBezTo>
                  <a:pt x="62" y="19"/>
                  <a:pt x="64" y="23"/>
                  <a:pt x="64" y="23"/>
                </a:cubicBezTo>
                <a:cubicBezTo>
                  <a:pt x="64" y="23"/>
                  <a:pt x="64" y="23"/>
                  <a:pt x="64" y="24"/>
                </a:cubicBezTo>
                <a:cubicBezTo>
                  <a:pt x="63" y="24"/>
                  <a:pt x="59" y="26"/>
                  <a:pt x="59" y="26"/>
                </a:cubicBezTo>
                <a:cubicBezTo>
                  <a:pt x="59" y="26"/>
                  <a:pt x="56" y="22"/>
                  <a:pt x="56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4" y="22"/>
                  <a:pt x="54" y="22"/>
                  <a:pt x="54" y="22"/>
                </a:cubicBezTo>
                <a:cubicBezTo>
                  <a:pt x="53" y="22"/>
                  <a:pt x="50" y="26"/>
                  <a:pt x="50" y="26"/>
                </a:cubicBezTo>
                <a:cubicBezTo>
                  <a:pt x="50" y="26"/>
                  <a:pt x="46" y="24"/>
                  <a:pt x="46" y="24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7" y="19"/>
                  <a:pt x="47" y="18"/>
                </a:cubicBezTo>
                <a:cubicBezTo>
                  <a:pt x="47" y="18"/>
                  <a:pt x="46" y="17"/>
                  <a:pt x="46" y="16"/>
                </a:cubicBezTo>
                <a:cubicBezTo>
                  <a:pt x="45" y="16"/>
                  <a:pt x="41" y="16"/>
                  <a:pt x="41" y="15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5" y="9"/>
                  <a:pt x="46" y="9"/>
                </a:cubicBezTo>
                <a:cubicBezTo>
                  <a:pt x="46" y="9"/>
                  <a:pt x="47" y="8"/>
                  <a:pt x="47" y="7"/>
                </a:cubicBezTo>
                <a:cubicBezTo>
                  <a:pt x="47" y="7"/>
                  <a:pt x="45" y="3"/>
                  <a:pt x="45" y="2"/>
                </a:cubicBezTo>
                <a:cubicBezTo>
                  <a:pt x="45" y="2"/>
                  <a:pt x="45" y="2"/>
                  <a:pt x="46" y="2"/>
                </a:cubicBezTo>
                <a:cubicBezTo>
                  <a:pt x="46" y="2"/>
                  <a:pt x="50" y="0"/>
                  <a:pt x="50" y="0"/>
                </a:cubicBezTo>
                <a:cubicBezTo>
                  <a:pt x="50" y="0"/>
                  <a:pt x="53" y="3"/>
                  <a:pt x="54" y="4"/>
                </a:cubicBezTo>
                <a:cubicBezTo>
                  <a:pt x="54" y="4"/>
                  <a:pt x="54" y="4"/>
                  <a:pt x="55" y="4"/>
                </a:cubicBezTo>
                <a:cubicBezTo>
                  <a:pt x="55" y="4"/>
                  <a:pt x="55" y="4"/>
                  <a:pt x="56" y="4"/>
                </a:cubicBezTo>
                <a:cubicBezTo>
                  <a:pt x="57" y="2"/>
                  <a:pt x="58" y="1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63" y="2"/>
                  <a:pt x="64" y="2"/>
                </a:cubicBezTo>
                <a:cubicBezTo>
                  <a:pt x="64" y="2"/>
                  <a:pt x="64" y="2"/>
                  <a:pt x="64" y="2"/>
                </a:cubicBezTo>
                <a:cubicBezTo>
                  <a:pt x="64" y="3"/>
                  <a:pt x="62" y="7"/>
                  <a:pt x="62" y="7"/>
                </a:cubicBezTo>
                <a:cubicBezTo>
                  <a:pt x="62" y="8"/>
                  <a:pt x="63" y="9"/>
                  <a:pt x="63" y="9"/>
                </a:cubicBezTo>
                <a:cubicBezTo>
                  <a:pt x="64" y="9"/>
                  <a:pt x="68" y="10"/>
                  <a:pt x="68" y="10"/>
                </a:cubicBezTo>
                <a:lnTo>
                  <a:pt x="68" y="15"/>
                </a:lnTo>
                <a:close/>
                <a:moveTo>
                  <a:pt x="68" y="52"/>
                </a:moveTo>
                <a:cubicBezTo>
                  <a:pt x="68" y="52"/>
                  <a:pt x="64" y="53"/>
                  <a:pt x="63" y="53"/>
                </a:cubicBezTo>
                <a:cubicBezTo>
                  <a:pt x="63" y="54"/>
                  <a:pt x="62" y="54"/>
                  <a:pt x="62" y="55"/>
                </a:cubicBezTo>
                <a:cubicBezTo>
                  <a:pt x="62" y="56"/>
                  <a:pt x="64" y="59"/>
                  <a:pt x="64" y="60"/>
                </a:cubicBezTo>
                <a:cubicBezTo>
                  <a:pt x="64" y="60"/>
                  <a:pt x="64" y="60"/>
                  <a:pt x="64" y="60"/>
                </a:cubicBezTo>
                <a:cubicBezTo>
                  <a:pt x="63" y="60"/>
                  <a:pt x="59" y="63"/>
                  <a:pt x="59" y="63"/>
                </a:cubicBezTo>
                <a:cubicBezTo>
                  <a:pt x="59" y="63"/>
                  <a:pt x="56" y="59"/>
                  <a:pt x="56" y="59"/>
                </a:cubicBezTo>
                <a:cubicBezTo>
                  <a:pt x="55" y="59"/>
                  <a:pt x="55" y="59"/>
                  <a:pt x="55" y="59"/>
                </a:cubicBezTo>
                <a:cubicBezTo>
                  <a:pt x="54" y="59"/>
                  <a:pt x="54" y="59"/>
                  <a:pt x="54" y="59"/>
                </a:cubicBezTo>
                <a:cubicBezTo>
                  <a:pt x="53" y="59"/>
                  <a:pt x="50" y="63"/>
                  <a:pt x="50" y="63"/>
                </a:cubicBezTo>
                <a:cubicBezTo>
                  <a:pt x="50" y="63"/>
                  <a:pt x="46" y="60"/>
                  <a:pt x="46" y="60"/>
                </a:cubicBezTo>
                <a:cubicBezTo>
                  <a:pt x="45" y="60"/>
                  <a:pt x="45" y="60"/>
                  <a:pt x="45" y="60"/>
                </a:cubicBezTo>
                <a:cubicBezTo>
                  <a:pt x="45" y="59"/>
                  <a:pt x="47" y="56"/>
                  <a:pt x="47" y="55"/>
                </a:cubicBezTo>
                <a:cubicBezTo>
                  <a:pt x="47" y="54"/>
                  <a:pt x="46" y="54"/>
                  <a:pt x="46" y="53"/>
                </a:cubicBezTo>
                <a:cubicBezTo>
                  <a:pt x="45" y="53"/>
                  <a:pt x="41" y="52"/>
                  <a:pt x="41" y="52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46"/>
                  <a:pt x="45" y="46"/>
                  <a:pt x="46" y="46"/>
                </a:cubicBezTo>
                <a:cubicBezTo>
                  <a:pt x="46" y="45"/>
                  <a:pt x="47" y="45"/>
                  <a:pt x="47" y="44"/>
                </a:cubicBezTo>
                <a:cubicBezTo>
                  <a:pt x="47" y="43"/>
                  <a:pt x="45" y="40"/>
                  <a:pt x="45" y="39"/>
                </a:cubicBezTo>
                <a:cubicBezTo>
                  <a:pt x="45" y="39"/>
                  <a:pt x="45" y="39"/>
                  <a:pt x="46" y="39"/>
                </a:cubicBezTo>
                <a:cubicBezTo>
                  <a:pt x="46" y="39"/>
                  <a:pt x="50" y="36"/>
                  <a:pt x="50" y="36"/>
                </a:cubicBezTo>
                <a:cubicBezTo>
                  <a:pt x="50" y="36"/>
                  <a:pt x="53" y="40"/>
                  <a:pt x="54" y="40"/>
                </a:cubicBezTo>
                <a:cubicBezTo>
                  <a:pt x="54" y="40"/>
                  <a:pt x="54" y="40"/>
                  <a:pt x="55" y="40"/>
                </a:cubicBezTo>
                <a:cubicBezTo>
                  <a:pt x="55" y="40"/>
                  <a:pt x="55" y="40"/>
                  <a:pt x="56" y="40"/>
                </a:cubicBezTo>
                <a:cubicBezTo>
                  <a:pt x="57" y="39"/>
                  <a:pt x="58" y="38"/>
                  <a:pt x="59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36"/>
                  <a:pt x="63" y="39"/>
                  <a:pt x="64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40"/>
                  <a:pt x="62" y="43"/>
                  <a:pt x="62" y="44"/>
                </a:cubicBezTo>
                <a:cubicBezTo>
                  <a:pt x="62" y="45"/>
                  <a:pt x="63" y="45"/>
                  <a:pt x="63" y="46"/>
                </a:cubicBezTo>
                <a:cubicBezTo>
                  <a:pt x="64" y="46"/>
                  <a:pt x="68" y="46"/>
                  <a:pt x="68" y="47"/>
                </a:cubicBezTo>
                <a:lnTo>
                  <a:pt x="68" y="52"/>
                </a:lnTo>
                <a:close/>
                <a:moveTo>
                  <a:pt x="55" y="8"/>
                </a:moveTo>
                <a:cubicBezTo>
                  <a:pt x="52" y="8"/>
                  <a:pt x="50" y="10"/>
                  <a:pt x="50" y="13"/>
                </a:cubicBezTo>
                <a:cubicBezTo>
                  <a:pt x="50" y="15"/>
                  <a:pt x="52" y="17"/>
                  <a:pt x="55" y="17"/>
                </a:cubicBezTo>
                <a:cubicBezTo>
                  <a:pt x="57" y="17"/>
                  <a:pt x="59" y="15"/>
                  <a:pt x="59" y="13"/>
                </a:cubicBezTo>
                <a:cubicBezTo>
                  <a:pt x="59" y="10"/>
                  <a:pt x="57" y="8"/>
                  <a:pt x="55" y="8"/>
                </a:cubicBezTo>
                <a:close/>
                <a:moveTo>
                  <a:pt x="55" y="45"/>
                </a:moveTo>
                <a:cubicBezTo>
                  <a:pt x="52" y="45"/>
                  <a:pt x="50" y="47"/>
                  <a:pt x="50" y="49"/>
                </a:cubicBezTo>
                <a:cubicBezTo>
                  <a:pt x="50" y="52"/>
                  <a:pt x="52" y="54"/>
                  <a:pt x="55" y="54"/>
                </a:cubicBezTo>
                <a:cubicBezTo>
                  <a:pt x="57" y="54"/>
                  <a:pt x="59" y="52"/>
                  <a:pt x="59" y="49"/>
                </a:cubicBezTo>
                <a:cubicBezTo>
                  <a:pt x="59" y="47"/>
                  <a:pt x="57" y="45"/>
                  <a:pt x="55" y="4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矩形 66"/>
          <p:cNvSpPr/>
          <p:nvPr/>
        </p:nvSpPr>
        <p:spPr>
          <a:xfrm>
            <a:off x="0" y="1021113"/>
            <a:ext cx="9144000" cy="5103689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66" name="圓形箭號 65"/>
          <p:cNvSpPr/>
          <p:nvPr/>
        </p:nvSpPr>
        <p:spPr>
          <a:xfrm>
            <a:off x="1915280" y="914829"/>
            <a:ext cx="5250589" cy="5250589"/>
          </a:xfrm>
          <a:prstGeom prst="circularArrow">
            <a:avLst>
              <a:gd name="adj1" fmla="val 5544"/>
              <a:gd name="adj2" fmla="val 330680"/>
              <a:gd name="adj3" fmla="val 13824658"/>
              <a:gd name="adj4" fmla="val 17356376"/>
              <a:gd name="adj5" fmla="val 5757"/>
            </a:avLst>
          </a:prstGeom>
          <a:gradFill flip="none" rotWithShape="1">
            <a:gsLst>
              <a:gs pos="0">
                <a:srgbClr val="FF6600"/>
              </a:gs>
              <a:gs pos="100000">
                <a:srgbClr val="FFC000"/>
              </a:gs>
            </a:gsLst>
            <a:lin ang="0" scaled="1"/>
            <a:tileRect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300000" prstMaterial="plastic"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8" name="矩形 67">
            <a:extLst>
              <a:ext uri="{FF2B5EF4-FFF2-40B4-BE49-F238E27FC236}">
                <a16:creationId xmlns="" xmlns:a16="http://schemas.microsoft.com/office/drawing/2014/main" id="{824C1C8D-1E99-4CCE-A972-0181ED0AD7CB}"/>
              </a:ext>
            </a:extLst>
          </p:cNvPr>
          <p:cNvSpPr/>
          <p:nvPr/>
        </p:nvSpPr>
        <p:spPr>
          <a:xfrm>
            <a:off x="635074" y="3133517"/>
            <a:ext cx="81581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800" b="1" spc="50" dirty="0">
                <a:ln w="12700" cmpd="sng">
                  <a:solidFill>
                    <a:srgbClr val="F79646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F79646">
                    <a:tint val="1000"/>
                  </a:srgbClr>
                </a:solidFill>
                <a:effectLst>
                  <a:glow rad="53100">
                    <a:srgbClr val="F79646">
                      <a:satMod val="180000"/>
                      <a:alpha val="30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全新包裝，全新感受</a:t>
            </a:r>
            <a:r>
              <a:rPr lang="en-US" altLang="zh-TW" sz="4800" b="1" spc="50" dirty="0">
                <a:ln w="12700" cmpd="sng">
                  <a:solidFill>
                    <a:srgbClr val="F79646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F79646">
                    <a:tint val="1000"/>
                  </a:srgbClr>
                </a:solidFill>
                <a:effectLst>
                  <a:glow rad="53100">
                    <a:srgbClr val="F79646">
                      <a:satMod val="180000"/>
                      <a:alpha val="30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sz="4800" b="1" spc="50" dirty="0">
              <a:ln w="12700" cmpd="sng">
                <a:solidFill>
                  <a:srgbClr val="F79646">
                    <a:satMod val="120000"/>
                    <a:shade val="80000"/>
                  </a:srgbClr>
                </a:solidFill>
                <a:prstDash val="solid"/>
              </a:ln>
              <a:solidFill>
                <a:srgbClr val="F79646">
                  <a:tint val="1000"/>
                </a:srgbClr>
              </a:solidFill>
              <a:effectLst>
                <a:glow rad="53100">
                  <a:srgbClr val="F79646">
                    <a:satMod val="180000"/>
                    <a:alpha val="30000"/>
                  </a:srgbClr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6122" y="0"/>
            <a:ext cx="1636568" cy="122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1184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0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500"/>
                            </p:stCondLst>
                            <p:childTnLst>
                              <p:par>
                                <p:cTn id="9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000"/>
                            </p:stCondLst>
                            <p:childTnLst>
                              <p:par>
                                <p:cTn id="9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9500"/>
                            </p:stCondLst>
                            <p:childTnLst>
                              <p:par>
                                <p:cTn id="10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2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500"/>
                            </p:stCondLst>
                            <p:childTnLst>
                              <p:par>
                                <p:cTn id="13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25" grpId="0"/>
      <p:bldP spid="26" grpId="0"/>
      <p:bldP spid="27" grpId="0"/>
      <p:bldP spid="28" grpId="0"/>
      <p:bldP spid="29" grpId="0"/>
      <p:bldP spid="64" grpId="0" animBg="1"/>
      <p:bldP spid="65" grpId="0" animBg="1"/>
      <p:bldP spid="67" grpId="0" animBg="1"/>
      <p:bldP spid="6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4">
            <a:extLst>
              <a:ext uri="{FF2B5EF4-FFF2-40B4-BE49-F238E27FC236}">
                <a16:creationId xmlns="" xmlns:a16="http://schemas.microsoft.com/office/drawing/2014/main" id="{7BAE6EC1-FE86-4137-AEAA-ED3D90411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0144" y="1276350"/>
            <a:ext cx="5514255" cy="4400550"/>
          </a:xfrm>
          <a:prstGeom prst="triangle">
            <a:avLst>
              <a:gd name="adj" fmla="val 50000"/>
            </a:avLst>
          </a:prstGeom>
          <a:solidFill>
            <a:srgbClr val="FFC000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28" name="群組 27"/>
          <p:cNvGrpSpPr/>
          <p:nvPr/>
        </p:nvGrpSpPr>
        <p:grpSpPr>
          <a:xfrm>
            <a:off x="4113472" y="3264156"/>
            <a:ext cx="2622294" cy="2622294"/>
            <a:chOff x="4101893" y="3492471"/>
            <a:chExt cx="2622294" cy="2622294"/>
          </a:xfrm>
        </p:grpSpPr>
        <p:sp>
          <p:nvSpPr>
            <p:cNvPr id="10" name="橢圓 9">
              <a:extLst>
                <a:ext uri="{FF2B5EF4-FFF2-40B4-BE49-F238E27FC236}">
                  <a16:creationId xmlns="" xmlns:a16="http://schemas.microsoft.com/office/drawing/2014/main" id="{9E502ABF-5269-418D-9826-710CD9BE485E}"/>
                </a:ext>
              </a:extLst>
            </p:cNvPr>
            <p:cNvSpPr/>
            <p:nvPr/>
          </p:nvSpPr>
          <p:spPr bwMode="auto">
            <a:xfrm rot="18310633">
              <a:off x="4101893" y="3492471"/>
              <a:ext cx="2622294" cy="2622294"/>
            </a:xfrm>
            <a:prstGeom prst="ellipse">
              <a:avLst/>
            </a:prstGeom>
            <a:solidFill>
              <a:srgbClr val="36B8E3"/>
            </a:solidFill>
            <a:ln w="6350">
              <a:solidFill>
                <a:schemeClr val="bg1"/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矩形 3">
              <a:extLst>
                <a:ext uri="{FF2B5EF4-FFF2-40B4-BE49-F238E27FC236}">
                  <a16:creationId xmlns="" xmlns:a16="http://schemas.microsoft.com/office/drawing/2014/main" id="{5CB8D0DA-C865-4FF9-A056-44898F1F9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6948" y="4503284"/>
              <a:ext cx="1313181" cy="7694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TW" altLang="en-US" sz="4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軟正黑體"/>
                  <a:ea typeface="微軟正黑體"/>
                </a:rPr>
                <a:t>穩定</a:t>
              </a:r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3267974" y="1771507"/>
            <a:ext cx="2622294" cy="2622294"/>
            <a:chOff x="3313545" y="1999822"/>
            <a:chExt cx="2622294" cy="2622294"/>
          </a:xfrm>
        </p:grpSpPr>
        <p:sp>
          <p:nvSpPr>
            <p:cNvPr id="8" name="橢圓 7">
              <a:extLst>
                <a:ext uri="{FF2B5EF4-FFF2-40B4-BE49-F238E27FC236}">
                  <a16:creationId xmlns="" xmlns:a16="http://schemas.microsoft.com/office/drawing/2014/main" id="{A32C32B7-D7B7-44DF-AF9B-52FED3078DE2}"/>
                </a:ext>
              </a:extLst>
            </p:cNvPr>
            <p:cNvSpPr/>
            <p:nvPr/>
          </p:nvSpPr>
          <p:spPr bwMode="auto">
            <a:xfrm rot="10800000">
              <a:off x="3313545" y="1999822"/>
              <a:ext cx="2622294" cy="2622294"/>
            </a:xfrm>
            <a:prstGeom prst="ellipse">
              <a:avLst/>
            </a:prstGeom>
            <a:solidFill>
              <a:srgbClr val="44D7FB"/>
            </a:solidFill>
            <a:ln w="6350">
              <a:solidFill>
                <a:schemeClr val="bg1"/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3" name="矩形 3">
              <a:extLst>
                <a:ext uri="{FF2B5EF4-FFF2-40B4-BE49-F238E27FC236}">
                  <a16:creationId xmlns="" xmlns:a16="http://schemas.microsoft.com/office/drawing/2014/main" id="{1910F155-2CFE-49DB-85B4-5BBBCA546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7331" y="2547062"/>
              <a:ext cx="1313181" cy="7694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TW" altLang="en-US" sz="4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軟正黑體"/>
                  <a:ea typeface="微軟正黑體"/>
                </a:rPr>
                <a:t>簡單</a:t>
              </a:r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2464483" y="3264156"/>
            <a:ext cx="2622294" cy="2622294"/>
            <a:chOff x="2452904" y="3492471"/>
            <a:chExt cx="2622294" cy="2622294"/>
          </a:xfrm>
        </p:grpSpPr>
        <p:sp>
          <p:nvSpPr>
            <p:cNvPr id="9" name="橢圓 8">
              <a:extLst>
                <a:ext uri="{FF2B5EF4-FFF2-40B4-BE49-F238E27FC236}">
                  <a16:creationId xmlns="" xmlns:a16="http://schemas.microsoft.com/office/drawing/2014/main" id="{A187EECE-9C61-415C-95AC-22516CC514EF}"/>
                </a:ext>
              </a:extLst>
            </p:cNvPr>
            <p:cNvSpPr/>
            <p:nvPr/>
          </p:nvSpPr>
          <p:spPr bwMode="auto">
            <a:xfrm rot="3240534">
              <a:off x="2452904" y="3492471"/>
              <a:ext cx="2622294" cy="2622294"/>
            </a:xfrm>
            <a:prstGeom prst="ellipse">
              <a:avLst/>
            </a:prstGeom>
            <a:solidFill>
              <a:srgbClr val="239BD3"/>
            </a:solidFill>
            <a:ln w="6350">
              <a:solidFill>
                <a:schemeClr val="bg1"/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矩形 3">
              <a:extLst>
                <a:ext uri="{FF2B5EF4-FFF2-40B4-BE49-F238E27FC236}">
                  <a16:creationId xmlns="" xmlns:a16="http://schemas.microsoft.com/office/drawing/2014/main" id="{10A429DB-4191-4DDA-B626-22817B383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4860" y="4503284"/>
              <a:ext cx="1313181" cy="7694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419100">
                <a:schemeClr val="accent2">
                  <a:satMod val="175000"/>
                  <a:alpha val="40000"/>
                </a:schemeClr>
              </a:glow>
              <a:softEdge rad="241300"/>
            </a:effec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TW" altLang="en-US" sz="4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軟正黑體"/>
                  <a:ea typeface="微軟正黑體"/>
                </a:rPr>
                <a:t>潮流</a:t>
              </a:r>
            </a:p>
          </p:txBody>
        </p:sp>
      </p:grp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551858" y="134210"/>
            <a:ext cx="6043939" cy="850106"/>
          </a:xfrm>
        </p:spPr>
        <p:txBody>
          <a:bodyPr>
            <a:normAutofit/>
          </a:bodyPr>
          <a:lstStyle/>
          <a:p>
            <a:r>
              <a:rPr lang="zh-TW" altLang="en-US" dirty="0"/>
              <a:t> </a:t>
            </a:r>
            <a:r>
              <a:rPr lang="en-US" altLang="zh-TW" dirty="0" err="1"/>
              <a:t>DreamMaker</a:t>
            </a:r>
            <a:r>
              <a:rPr lang="en-US" altLang="zh-TW" dirty="0"/>
              <a:t> PLUS</a:t>
            </a:r>
            <a:endParaRPr lang="zh-TW" altLang="en-US" dirty="0"/>
          </a:p>
        </p:txBody>
      </p:sp>
      <p:grpSp>
        <p:nvGrpSpPr>
          <p:cNvPr id="33" name="群組 32"/>
          <p:cNvGrpSpPr/>
          <p:nvPr/>
        </p:nvGrpSpPr>
        <p:grpSpPr>
          <a:xfrm>
            <a:off x="2463359" y="1767551"/>
            <a:ext cx="4279234" cy="4120513"/>
            <a:chOff x="1253234" y="1781839"/>
            <a:chExt cx="4279234" cy="4120513"/>
          </a:xfrm>
        </p:grpSpPr>
        <p:sp>
          <p:nvSpPr>
            <p:cNvPr id="15" name="橢圓 14">
              <a:extLst>
                <a:ext uri="{FF2B5EF4-FFF2-40B4-BE49-F238E27FC236}">
                  <a16:creationId xmlns="" xmlns:a16="http://schemas.microsoft.com/office/drawing/2014/main" id="{59F9AFE8-6F27-47AE-B8AA-B5F0E884FFE3}"/>
                </a:ext>
              </a:extLst>
            </p:cNvPr>
            <p:cNvSpPr/>
            <p:nvPr/>
          </p:nvSpPr>
          <p:spPr bwMode="auto">
            <a:xfrm rot="10800000">
              <a:off x="1253234" y="3272108"/>
              <a:ext cx="2622294" cy="2622294"/>
            </a:xfrm>
            <a:prstGeom prst="ellipse">
              <a:avLst/>
            </a:prstGeom>
            <a:noFill/>
            <a:ln w="28575">
              <a:solidFill>
                <a:schemeClr val="bg1">
                  <a:alpha val="40000"/>
                </a:schemeClr>
              </a:solidFill>
            </a:ln>
            <a:ex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zh-TW" altLang="en-US">
                <a:solidFill>
                  <a:prstClr val="black"/>
                </a:solidFill>
                <a:latin typeface="맑은 고딕" pitchFamily="34" charset="-127"/>
                <a:ea typeface="標楷體" pitchFamily="65" charset="-120"/>
              </a:endParaRPr>
            </a:p>
          </p:txBody>
        </p:sp>
        <p:sp>
          <p:nvSpPr>
            <p:cNvPr id="16" name="橢圓 15">
              <a:extLst>
                <a:ext uri="{FF2B5EF4-FFF2-40B4-BE49-F238E27FC236}">
                  <a16:creationId xmlns="" xmlns:a16="http://schemas.microsoft.com/office/drawing/2014/main" id="{0F4B5EAB-EF8A-4F80-8EEC-318C7E0EFEBB}"/>
                </a:ext>
              </a:extLst>
            </p:cNvPr>
            <p:cNvSpPr/>
            <p:nvPr/>
          </p:nvSpPr>
          <p:spPr bwMode="auto">
            <a:xfrm rot="10800000">
              <a:off x="2910173" y="3280058"/>
              <a:ext cx="2622295" cy="2622294"/>
            </a:xfrm>
            <a:prstGeom prst="ellipse">
              <a:avLst/>
            </a:prstGeom>
            <a:noFill/>
            <a:ln w="28575">
              <a:solidFill>
                <a:schemeClr val="bg1">
                  <a:alpha val="40000"/>
                </a:schemeClr>
              </a:solidFill>
            </a:ln>
            <a:ex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zh-TW" altLang="en-US">
                <a:solidFill>
                  <a:prstClr val="black"/>
                </a:solidFill>
                <a:latin typeface="맑은 고딕" pitchFamily="34" charset="-127"/>
                <a:ea typeface="標楷體" pitchFamily="65" charset="-120"/>
              </a:endParaRPr>
            </a:p>
          </p:txBody>
        </p:sp>
        <p:sp>
          <p:nvSpPr>
            <p:cNvPr id="14" name="橢圓 13">
              <a:extLst>
                <a:ext uri="{FF2B5EF4-FFF2-40B4-BE49-F238E27FC236}">
                  <a16:creationId xmlns="" xmlns:a16="http://schemas.microsoft.com/office/drawing/2014/main" id="{BEAA31EC-B0FE-40C4-AA36-D1990EBB2CD2}"/>
                </a:ext>
              </a:extLst>
            </p:cNvPr>
            <p:cNvSpPr/>
            <p:nvPr/>
          </p:nvSpPr>
          <p:spPr bwMode="auto">
            <a:xfrm rot="10800000">
              <a:off x="2076494" y="1781839"/>
              <a:ext cx="2622295" cy="2622294"/>
            </a:xfrm>
            <a:prstGeom prst="ellipse">
              <a:avLst/>
            </a:prstGeom>
            <a:noFill/>
            <a:ln w="28575">
              <a:solidFill>
                <a:schemeClr val="bg1">
                  <a:alpha val="40000"/>
                </a:schemeClr>
              </a:solidFill>
            </a:ln>
            <a:ex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zh-TW" altLang="en-US">
                <a:solidFill>
                  <a:prstClr val="black"/>
                </a:solidFill>
                <a:latin typeface="맑은 고딕" pitchFamily="34" charset="-127"/>
                <a:ea typeface="標楷體" pitchFamily="65" charset="-120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0" y="1037732"/>
            <a:ext cx="9144000" cy="5103689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="" xmlns:a16="http://schemas.microsoft.com/office/drawing/2014/main" id="{824C1C8D-1E99-4CCE-A972-0181ED0AD7CB}"/>
              </a:ext>
            </a:extLst>
          </p:cNvPr>
          <p:cNvSpPr/>
          <p:nvPr/>
        </p:nvSpPr>
        <p:spPr>
          <a:xfrm>
            <a:off x="501442" y="3081746"/>
            <a:ext cx="815813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000" b="1" spc="50" dirty="0">
                <a:ln w="12700" cmpd="sng">
                  <a:solidFill>
                    <a:srgbClr val="F79646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F79646">
                    <a:tint val="1000"/>
                  </a:srgbClr>
                </a:solidFill>
                <a:effectLst>
                  <a:glow rad="53100">
                    <a:srgbClr val="F79646">
                      <a:satMod val="180000"/>
                      <a:alpha val="30000"/>
                    </a:srgb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始終如一的核心精神</a:t>
            </a: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86" y="0"/>
            <a:ext cx="1636568" cy="122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45902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1" grpId="0" animBg="1"/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static.vecteezy.com/system/resources/previews/000/142/670/non_2x/free-vector-grey-technology-background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1" y="-1"/>
            <a:ext cx="979714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-568522" y="0"/>
            <a:ext cx="10172182" cy="6857999"/>
          </a:xfrm>
          <a:prstGeom prst="rect">
            <a:avLst/>
          </a:prstGeom>
          <a:solidFill>
            <a:schemeClr val="dk1">
              <a:alpha val="2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585" y="1277616"/>
            <a:ext cx="2554229" cy="2270765"/>
          </a:xfrm>
          <a:prstGeom prst="rect">
            <a:avLst/>
          </a:prstGeom>
        </p:spPr>
      </p:pic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1603668" y="3731939"/>
            <a:ext cx="6216062" cy="850106"/>
          </a:xfrm>
        </p:spPr>
        <p:txBody>
          <a:bodyPr>
            <a:noAutofit/>
          </a:bodyPr>
          <a:lstStyle/>
          <a:p>
            <a:r>
              <a:rPr lang="zh-TW" altLang="en-US" sz="6000" dirty="0">
                <a:solidFill>
                  <a:schemeClr val="bg1"/>
                </a:solidFill>
              </a:rPr>
              <a:t>技術架構</a:t>
            </a:r>
          </a:p>
        </p:txBody>
      </p:sp>
    </p:spTree>
    <p:extLst>
      <p:ext uri="{BB962C8B-B14F-4D97-AF65-F5344CB8AC3E}">
        <p14:creationId xmlns:p14="http://schemas.microsoft.com/office/powerpoint/2010/main" val="36400604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6141421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5229" y="0"/>
            <a:ext cx="1636568" cy="122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143000"/>
            <a:ext cx="9167221" cy="499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2632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200" dirty="0"/>
              <a:t>議   程</a:t>
            </a:r>
          </a:p>
        </p:txBody>
      </p:sp>
    </p:spTree>
    <p:extLst>
      <p:ext uri="{BB962C8B-B14F-4D97-AF65-F5344CB8AC3E}">
        <p14:creationId xmlns:p14="http://schemas.microsoft.com/office/powerpoint/2010/main" val="368923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9211"/>
            <a:ext cx="9144000" cy="6857999"/>
          </a:xfrm>
          <a:prstGeom prst="rect">
            <a:avLst/>
          </a:prstGeom>
          <a:solidFill>
            <a:schemeClr val="dk1">
              <a:alpha val="2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347" y="1167446"/>
            <a:ext cx="2554229" cy="2270765"/>
          </a:xfrm>
          <a:prstGeom prst="rect">
            <a:avLst/>
          </a:prstGeom>
        </p:spPr>
      </p:pic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1460447" y="3720922"/>
            <a:ext cx="6216062" cy="850106"/>
          </a:xfrm>
        </p:spPr>
        <p:txBody>
          <a:bodyPr>
            <a:noAutofit/>
          </a:bodyPr>
          <a:lstStyle/>
          <a:p>
            <a:r>
              <a:rPr lang="zh-TW" altLang="en-US" sz="6000" dirty="0" smtClean="0">
                <a:solidFill>
                  <a:schemeClr val="bg1"/>
                </a:solidFill>
              </a:rPr>
              <a:t>應用</a:t>
            </a:r>
            <a:r>
              <a:rPr lang="zh-TW" altLang="en-US" sz="6000" dirty="0">
                <a:solidFill>
                  <a:schemeClr val="bg1"/>
                </a:solidFill>
              </a:rPr>
              <a:t>架構</a:t>
            </a:r>
            <a:r>
              <a:rPr lang="zh-TW" altLang="en-US" sz="6000" dirty="0" smtClean="0">
                <a:solidFill>
                  <a:schemeClr val="bg1"/>
                </a:solidFill>
              </a:rPr>
              <a:t>層面</a:t>
            </a:r>
            <a:endParaRPr lang="zh-TW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9890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2758"/>
            <a:ext cx="9144000" cy="6141421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>
              <a:solidFill>
                <a:prstClr val="white"/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5229" y="0"/>
            <a:ext cx="1636568" cy="122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interinfo\Desktop\架構圖.jpg">
            <a:extLst>
              <a:ext uri="{FF2B5EF4-FFF2-40B4-BE49-F238E27FC236}">
                <a16:creationId xmlns="" xmlns:a16="http://schemas.microsoft.com/office/drawing/2014/main" id="{1381A6D1-A0FF-4E82-AFCE-AD84F5DF6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48" y="1087653"/>
            <a:ext cx="8244793" cy="5019238"/>
          </a:xfrm>
          <a:prstGeom prst="rect">
            <a:avLst/>
          </a:prstGeom>
          <a:noFill/>
          <a:ln w="28575"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2586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9211"/>
            <a:ext cx="9144000" cy="6857999"/>
          </a:xfrm>
          <a:prstGeom prst="rect">
            <a:avLst/>
          </a:prstGeom>
          <a:solidFill>
            <a:schemeClr val="dk1">
              <a:alpha val="2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347" y="1167446"/>
            <a:ext cx="2554229" cy="2270765"/>
          </a:xfrm>
          <a:prstGeom prst="rect">
            <a:avLst/>
          </a:prstGeom>
        </p:spPr>
      </p:pic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1460447" y="3720922"/>
            <a:ext cx="6216062" cy="850106"/>
          </a:xfrm>
        </p:spPr>
        <p:txBody>
          <a:bodyPr>
            <a:noAutofit/>
          </a:bodyPr>
          <a:lstStyle/>
          <a:p>
            <a:r>
              <a:rPr lang="zh-TW" altLang="en-US" sz="6000" dirty="0">
                <a:solidFill>
                  <a:schemeClr val="bg1"/>
                </a:solidFill>
              </a:rPr>
              <a:t>新的版本</a:t>
            </a:r>
          </a:p>
        </p:txBody>
      </p:sp>
    </p:spTree>
    <p:extLst>
      <p:ext uri="{BB962C8B-B14F-4D97-AF65-F5344CB8AC3E}">
        <p14:creationId xmlns:p14="http://schemas.microsoft.com/office/powerpoint/2010/main" val="17895051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575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2023082" y="158418"/>
            <a:ext cx="5076063" cy="569220"/>
          </a:xfrm>
        </p:spPr>
        <p:txBody>
          <a:bodyPr>
            <a:noAutofit/>
          </a:bodyPr>
          <a:lstStyle/>
          <a:p>
            <a:pPr algn="ctr"/>
            <a:r>
              <a:rPr lang="zh-TW" altLang="en-US" dirty="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您準備好了嗎</a:t>
            </a:r>
            <a:r>
              <a:rPr lang="en-US" altLang="zh-TW" dirty="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en-US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74" name="Picture 2" descr="D:\02.MRK\3.行銷活動\2017\cp1-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96" y="928581"/>
            <a:ext cx="6345141" cy="61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群組 1"/>
          <p:cNvGrpSpPr/>
          <p:nvPr/>
        </p:nvGrpSpPr>
        <p:grpSpPr>
          <a:xfrm>
            <a:off x="385834" y="1200835"/>
            <a:ext cx="5904762" cy="3955057"/>
            <a:chOff x="209562" y="1322022"/>
            <a:chExt cx="5904762" cy="4083475"/>
          </a:xfrm>
        </p:grpSpPr>
        <p:pic>
          <p:nvPicPr>
            <p:cNvPr id="6" name="圖片 5">
              <a:extLst>
                <a:ext uri="{FF2B5EF4-FFF2-40B4-BE49-F238E27FC236}">
                  <a16:creationId xmlns="" xmlns:a16="http://schemas.microsoft.com/office/drawing/2014/main" id="{7056251A-8A22-4AE1-B396-F2C13170BF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7" b="1277"/>
            <a:stretch/>
          </p:blipFill>
          <p:spPr>
            <a:xfrm>
              <a:off x="209562" y="1322022"/>
              <a:ext cx="5904762" cy="4083475"/>
            </a:xfrm>
            <a:prstGeom prst="rect">
              <a:avLst/>
            </a:prstGeom>
          </p:spPr>
        </p:pic>
        <p:pic>
          <p:nvPicPr>
            <p:cNvPr id="15366" name="Picture 6" descr="C:\Users\Lucas\AppData\Local\Temp\SNAGHTML1ac703e9.PNG">
              <a:extLst>
                <a:ext uri="{FF2B5EF4-FFF2-40B4-BE49-F238E27FC236}">
                  <a16:creationId xmlns="" xmlns:a16="http://schemas.microsoft.com/office/drawing/2014/main" id="{6737A47C-098C-4081-B8BE-B7FD206CB7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37" t="34592" r="5363" b="16184"/>
            <a:stretch/>
          </p:blipFill>
          <p:spPr bwMode="auto">
            <a:xfrm>
              <a:off x="772797" y="3699040"/>
              <a:ext cx="4798503" cy="578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圖片 9">
            <a:extLst>
              <a:ext uri="{FF2B5EF4-FFF2-40B4-BE49-F238E27FC236}">
                <a16:creationId xmlns="" xmlns:a16="http://schemas.microsoft.com/office/drawing/2014/main" id="{9DA47793-893B-4EA4-B96D-55AF89D369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493" y="3299505"/>
            <a:ext cx="4445000" cy="304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6240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 descr="「javascript  後端開發」的圖片搜尋結果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658"/>
            <a:ext cx="9144000" cy="60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矩形 7"/>
          <p:cNvSpPr/>
          <p:nvPr/>
        </p:nvSpPr>
        <p:spPr>
          <a:xfrm>
            <a:off x="966718" y="3536973"/>
            <a:ext cx="72125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sz="3000" b="1" kern="100" dirty="0">
                <a:solidFill>
                  <a:srgbClr val="0070C0"/>
                </a:solidFill>
                <a:latin typeface="+mj-ea"/>
                <a:ea typeface="+mj-ea"/>
                <a:cs typeface="Courier New" panose="02070309020205020404" pitchFamily="49" charset="0"/>
              </a:rPr>
              <a:t>如今的</a:t>
            </a:r>
            <a:r>
              <a:rPr lang="en-US" altLang="zh-TW" sz="3000" b="1" kern="100" dirty="0">
                <a:solidFill>
                  <a:srgbClr val="0070C0"/>
                </a:solidFill>
                <a:latin typeface="+mj-ea"/>
                <a:ea typeface="+mj-ea"/>
                <a:cs typeface="Times New Roman" panose="02020603050405020304" pitchFamily="18" charset="0"/>
              </a:rPr>
              <a:t> JavaScript </a:t>
            </a:r>
            <a:r>
              <a:rPr lang="zh-TW" altLang="zh-TW" sz="3000" b="1" kern="100" dirty="0">
                <a:solidFill>
                  <a:srgbClr val="0070C0"/>
                </a:solidFill>
                <a:latin typeface="+mj-ea"/>
                <a:ea typeface="+mj-ea"/>
                <a:cs typeface="Courier New" panose="02070309020205020404" pitchFamily="49" charset="0"/>
              </a:rPr>
              <a:t>已和過去不可同日而語，</a:t>
            </a:r>
            <a:endParaRPr lang="en-US" altLang="zh-TW" sz="3000" b="1" kern="100" dirty="0">
              <a:solidFill>
                <a:srgbClr val="0070C0"/>
              </a:solidFill>
              <a:latin typeface="+mj-ea"/>
              <a:ea typeface="+mj-ea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zh-TW" altLang="zh-TW" sz="3000" b="1" kern="100" dirty="0">
                <a:solidFill>
                  <a:srgbClr val="0070C0"/>
                </a:solidFill>
                <a:latin typeface="+mj-ea"/>
                <a:ea typeface="+mj-ea"/>
                <a:cs typeface="Courier New" panose="02070309020205020404" pitchFamily="49" charset="0"/>
              </a:rPr>
              <a:t>可以開發的領域幾乎已經沒有受限</a:t>
            </a:r>
            <a:r>
              <a:rPr lang="en-US" altLang="zh-TW" sz="3000" b="1" kern="100" dirty="0">
                <a:solidFill>
                  <a:srgbClr val="0070C0"/>
                </a:solidFill>
                <a:latin typeface="+mj-ea"/>
                <a:ea typeface="+mj-ea"/>
                <a:cs typeface="Courier New" panose="02070309020205020404" pitchFamily="49" charset="0"/>
              </a:rPr>
              <a:t>!!</a:t>
            </a:r>
            <a:endParaRPr lang="zh-TW" altLang="zh-TW" sz="3000" b="1" kern="100" dirty="0">
              <a:solidFill>
                <a:srgbClr val="0070C0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2018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>
            <a:extLst>
              <a:ext uri="{FF2B5EF4-FFF2-40B4-BE49-F238E27FC236}">
                <a16:creationId xmlns="" xmlns:a16="http://schemas.microsoft.com/office/drawing/2014/main" id="{10E70739-E5EC-442E-A2FA-3FA8FB3F1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972" y="177754"/>
            <a:ext cx="6043939" cy="850106"/>
          </a:xfrm>
        </p:spPr>
        <p:txBody>
          <a:bodyPr>
            <a:normAutofit/>
          </a:bodyPr>
          <a:lstStyle/>
          <a:p>
            <a:r>
              <a:rPr lang="zh-TW" altLang="en-US" sz="4500" dirty="0"/>
              <a:t>進擊的</a:t>
            </a:r>
            <a:r>
              <a:rPr lang="en-US" altLang="zh-TW" dirty="0"/>
              <a:t>JavaScript</a:t>
            </a:r>
            <a:endParaRPr lang="zh-TW" altLang="en-US" dirty="0"/>
          </a:p>
        </p:txBody>
      </p:sp>
      <p:pic>
        <p:nvPicPr>
          <p:cNvPr id="4098" name="Picture 2" descr="C:\Users\interinfo\Desktop\圖片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3"/>
          <a:stretch/>
        </p:blipFill>
        <p:spPr bwMode="auto">
          <a:xfrm>
            <a:off x="817789" y="1422822"/>
            <a:ext cx="7580874" cy="455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5229" y="0"/>
            <a:ext cx="1636568" cy="122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4732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922412" y="1428749"/>
            <a:ext cx="7439587" cy="4416879"/>
            <a:chOff x="304800" y="1428750"/>
            <a:chExt cx="6738257" cy="4000500"/>
          </a:xfrm>
        </p:grpSpPr>
        <p:pic>
          <p:nvPicPr>
            <p:cNvPr id="2050" name="Picture 2" descr="http://static4.ithome.com.tw/sites/default/files/styles/picture_size_large/public/field/image/snap1084.jpg?itok=3smIvxrQ">
              <a:extLst>
                <a:ext uri="{FF2B5EF4-FFF2-40B4-BE49-F238E27FC236}">
                  <a16:creationId xmlns="" xmlns:a16="http://schemas.microsoft.com/office/drawing/2014/main" id="{21C4B621-1E01-4368-B148-4252BD62C1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" r="22976"/>
            <a:stretch/>
          </p:blipFill>
          <p:spPr bwMode="auto">
            <a:xfrm>
              <a:off x="304800" y="1428750"/>
              <a:ext cx="6738257" cy="4000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矩形 2">
              <a:extLst>
                <a:ext uri="{FF2B5EF4-FFF2-40B4-BE49-F238E27FC236}">
                  <a16:creationId xmlns="" xmlns:a16="http://schemas.microsoft.com/office/drawing/2014/main" id="{5D73F3D7-19F3-48C5-A993-5B797D3EBF51}"/>
                </a:ext>
              </a:extLst>
            </p:cNvPr>
            <p:cNvSpPr/>
            <p:nvPr/>
          </p:nvSpPr>
          <p:spPr>
            <a:xfrm>
              <a:off x="1333850" y="2591162"/>
              <a:ext cx="5360565" cy="34394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" name="圓角矩形 31">
            <a:extLst>
              <a:ext uri="{FF2B5EF4-FFF2-40B4-BE49-F238E27FC236}">
                <a16:creationId xmlns="" xmlns:a16="http://schemas.microsoft.com/office/drawing/2014/main" id="{19EC2C28-0633-46C3-8BF0-A9697979E585}"/>
              </a:ext>
            </a:extLst>
          </p:cNvPr>
          <p:cNvSpPr/>
          <p:nvPr/>
        </p:nvSpPr>
        <p:spPr>
          <a:xfrm>
            <a:off x="264465" y="4011392"/>
            <a:ext cx="8683592" cy="6858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000" b="1" dirty="0">
                <a:latin typeface="+mj-ea"/>
              </a:rPr>
              <a:t>JavaScript </a:t>
            </a:r>
            <a:r>
              <a:rPr lang="zh-TW" altLang="en-US" sz="3000" b="1" dirty="0">
                <a:latin typeface="+mj-ea"/>
              </a:rPr>
              <a:t>應用技術</a:t>
            </a:r>
            <a:r>
              <a:rPr lang="zh-TW" altLang="en-US" sz="3000" b="1" dirty="0">
                <a:latin typeface="+mj-ea"/>
                <a:ea typeface="+mj-ea"/>
              </a:rPr>
              <a:t>佔比逐漸比</a:t>
            </a:r>
            <a:r>
              <a:rPr lang="zh-TW" altLang="en-US" sz="3000" b="1" dirty="0">
                <a:latin typeface="+mj-ea"/>
              </a:rPr>
              <a:t>後端語言更重</a:t>
            </a:r>
            <a:endParaRPr lang="en-US" altLang="zh-TW" sz="3000" b="1" dirty="0">
              <a:latin typeface="+mj-ea"/>
              <a:ea typeface="+mj-ea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="" xmlns:a16="http://schemas.microsoft.com/office/drawing/2014/main" id="{64B77713-031F-41A3-8BBE-BCC681768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1858" y="134210"/>
            <a:ext cx="6043939" cy="850106"/>
          </a:xfrm>
        </p:spPr>
        <p:txBody>
          <a:bodyPr>
            <a:normAutofit/>
          </a:bodyPr>
          <a:lstStyle/>
          <a:p>
            <a:r>
              <a:rPr lang="zh-TW" altLang="en-US" dirty="0"/>
              <a:t>進擊的</a:t>
            </a:r>
            <a:r>
              <a:rPr lang="en-US" altLang="zh-TW" dirty="0"/>
              <a:t>JavaScript</a:t>
            </a:r>
            <a:endParaRPr lang="zh-TW" alt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5229" y="0"/>
            <a:ext cx="1636568" cy="122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388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圓角矩形 15">
            <a:extLst>
              <a:ext uri="{FF2B5EF4-FFF2-40B4-BE49-F238E27FC236}">
                <a16:creationId xmlns="" xmlns:a16="http://schemas.microsoft.com/office/drawing/2014/main" id="{7890C415-46D0-4653-9AB6-CFB52FE68F82}"/>
              </a:ext>
            </a:extLst>
          </p:cNvPr>
          <p:cNvSpPr/>
          <p:nvPr/>
        </p:nvSpPr>
        <p:spPr>
          <a:xfrm>
            <a:off x="731834" y="3849633"/>
            <a:ext cx="7618869" cy="56004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現在跨轉的優勢</a:t>
            </a:r>
            <a:endParaRPr lang="en-US" altLang="zh-TW" sz="1800" b="1" dirty="0">
              <a:latin typeface="+mj-ea"/>
              <a:ea typeface="+mj-ea"/>
            </a:endParaRPr>
          </a:p>
        </p:txBody>
      </p:sp>
      <p:sp>
        <p:nvSpPr>
          <p:cNvPr id="11" name="圓角矩形 16">
            <a:extLst>
              <a:ext uri="{FF2B5EF4-FFF2-40B4-BE49-F238E27FC236}">
                <a16:creationId xmlns="" xmlns:a16="http://schemas.microsoft.com/office/drawing/2014/main" id="{7EAB1F56-B6EE-4554-A81A-67817E86829D}"/>
              </a:ext>
            </a:extLst>
          </p:cNvPr>
          <p:cNvSpPr/>
          <p:nvPr/>
        </p:nvSpPr>
        <p:spPr>
          <a:xfrm>
            <a:off x="731835" y="4612130"/>
            <a:ext cx="7618869" cy="56004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未來絕對的趨勢</a:t>
            </a:r>
            <a:endParaRPr lang="en-US" altLang="zh-TW" sz="1800" b="1" dirty="0">
              <a:latin typeface="+mj-ea"/>
              <a:ea typeface="+mj-ea"/>
            </a:endParaRPr>
          </a:p>
        </p:txBody>
      </p:sp>
      <p:pic>
        <p:nvPicPr>
          <p:cNvPr id="12" name="Picture 8" descr="「Java」的圖片搜尋結果">
            <a:extLst>
              <a:ext uri="{FF2B5EF4-FFF2-40B4-BE49-F238E27FC236}">
                <a16:creationId xmlns="" xmlns:a16="http://schemas.microsoft.com/office/drawing/2014/main" id="{A55DC1A4-3AF5-4774-852C-2671473DE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34" y="1435501"/>
            <a:ext cx="3349055" cy="205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4.bp.blogspot.com/-8p5stdluF4U/Vox12SVVHrI/AAAAAAAAgvY/Af8ke5vA2mQ/s1600/495484_385c_3.jpg">
            <a:extLst>
              <a:ext uri="{FF2B5EF4-FFF2-40B4-BE49-F238E27FC236}">
                <a16:creationId xmlns="" xmlns:a16="http://schemas.microsoft.com/office/drawing/2014/main" id="{EF5457F9-6E97-4929-8D94-BCDDCFF75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178" y="1280305"/>
            <a:ext cx="4206525" cy="236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4">
            <a:extLst>
              <a:ext uri="{FF2B5EF4-FFF2-40B4-BE49-F238E27FC236}">
                <a16:creationId xmlns="" xmlns:a16="http://schemas.microsoft.com/office/drawing/2014/main" id="{E61B09C4-BC29-4B25-9BBD-732AF05EC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1096" y="134210"/>
            <a:ext cx="5273487" cy="850106"/>
          </a:xfrm>
        </p:spPr>
        <p:txBody>
          <a:bodyPr>
            <a:normAutofit/>
          </a:bodyPr>
          <a:lstStyle/>
          <a:p>
            <a:r>
              <a:rPr lang="en-US" altLang="zh-TW" sz="4500" dirty="0"/>
              <a:t>Java + JavaScript</a:t>
            </a:r>
            <a:endParaRPr lang="zh-TW" altLang="en-US" sz="4500" dirty="0"/>
          </a:p>
        </p:txBody>
      </p:sp>
    </p:spTree>
    <p:extLst>
      <p:ext uri="{BB962C8B-B14F-4D97-AF65-F5344CB8AC3E}">
        <p14:creationId xmlns:p14="http://schemas.microsoft.com/office/powerpoint/2010/main" val="250931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34894" y="188640"/>
            <a:ext cx="6216062" cy="850106"/>
          </a:xfrm>
        </p:spPr>
        <p:txBody>
          <a:bodyPr>
            <a:noAutofit/>
          </a:bodyPr>
          <a:lstStyle/>
          <a:p>
            <a:pPr algn="l"/>
            <a:r>
              <a:rPr lang="en-US" altLang="zh-TW" sz="4500" dirty="0"/>
              <a:t>Java </a:t>
            </a:r>
            <a:r>
              <a:rPr lang="zh-TW" altLang="en-US" sz="4500" dirty="0"/>
              <a:t>前進到 </a:t>
            </a:r>
            <a:r>
              <a:rPr lang="en-US" altLang="zh-TW" sz="4500" dirty="0"/>
              <a:t>JavaScript</a:t>
            </a:r>
            <a:endParaRPr lang="zh-TW" altLang="en-US" sz="4500" dirty="0"/>
          </a:p>
        </p:txBody>
      </p:sp>
      <p:sp>
        <p:nvSpPr>
          <p:cNvPr id="30" name="圓角矩形 29"/>
          <p:cNvSpPr/>
          <p:nvPr/>
        </p:nvSpPr>
        <p:spPr>
          <a:xfrm>
            <a:off x="445229" y="2979844"/>
            <a:ext cx="3958936" cy="86880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500" b="1" dirty="0">
                <a:latin typeface="+mj-ea"/>
                <a:ea typeface="+mj-ea"/>
              </a:rPr>
              <a:t>角色可從</a:t>
            </a:r>
            <a:r>
              <a:rPr lang="en-US" altLang="zh-TW" sz="2500" b="1" dirty="0">
                <a:latin typeface="+mj-ea"/>
                <a:ea typeface="+mj-ea"/>
              </a:rPr>
              <a:t>Java</a:t>
            </a:r>
            <a:r>
              <a:rPr lang="zh-TW" altLang="en-US" sz="2500" b="1" dirty="0">
                <a:latin typeface="+mj-ea"/>
                <a:ea typeface="+mj-ea"/>
              </a:rPr>
              <a:t>變成</a:t>
            </a:r>
            <a:r>
              <a:rPr lang="en-US" altLang="zh-TW" sz="2500" b="1" dirty="0">
                <a:latin typeface="+mj-ea"/>
                <a:ea typeface="+mj-ea"/>
              </a:rPr>
              <a:t>JavaScript</a:t>
            </a:r>
          </a:p>
        </p:txBody>
      </p:sp>
      <p:sp>
        <p:nvSpPr>
          <p:cNvPr id="31" name="圓角矩形 30"/>
          <p:cNvSpPr/>
          <p:nvPr/>
        </p:nvSpPr>
        <p:spPr>
          <a:xfrm>
            <a:off x="4622946" y="4084191"/>
            <a:ext cx="3958936" cy="86880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500" b="1" dirty="0">
                <a:latin typeface="+mj-ea"/>
                <a:ea typeface="+mj-ea"/>
              </a:rPr>
              <a:t>企業招募人才更加廣泛</a:t>
            </a:r>
            <a:endParaRPr lang="en-US" altLang="zh-TW" sz="2500" b="1" dirty="0">
              <a:latin typeface="+mj-ea"/>
              <a:ea typeface="+mj-ea"/>
            </a:endParaRPr>
          </a:p>
        </p:txBody>
      </p:sp>
      <p:sp>
        <p:nvSpPr>
          <p:cNvPr id="33" name="圓角矩形 32"/>
          <p:cNvSpPr/>
          <p:nvPr/>
        </p:nvSpPr>
        <p:spPr>
          <a:xfrm>
            <a:off x="445229" y="4084191"/>
            <a:ext cx="3958936" cy="86880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500" b="1" dirty="0">
                <a:latin typeface="+mj-ea"/>
                <a:ea typeface="+mj-ea"/>
              </a:rPr>
              <a:t>學習更加簡單</a:t>
            </a:r>
            <a:r>
              <a:rPr lang="en-US" altLang="zh-TW" sz="2500" b="1" dirty="0">
                <a:latin typeface="+mj-ea"/>
                <a:ea typeface="+mj-ea"/>
              </a:rPr>
              <a:t/>
            </a:r>
            <a:br>
              <a:rPr lang="en-US" altLang="zh-TW" sz="2500" b="1" dirty="0">
                <a:latin typeface="+mj-ea"/>
                <a:ea typeface="+mj-ea"/>
              </a:rPr>
            </a:br>
            <a:r>
              <a:rPr lang="zh-TW" altLang="en-US" sz="2500" b="1" dirty="0">
                <a:latin typeface="+mj-ea"/>
                <a:ea typeface="+mj-ea"/>
              </a:rPr>
              <a:t>入門更輕鬆</a:t>
            </a:r>
            <a:endParaRPr lang="en-US" altLang="zh-TW" sz="2500" b="1" dirty="0">
              <a:latin typeface="+mj-ea"/>
              <a:ea typeface="+mj-ea"/>
            </a:endParaRPr>
          </a:p>
        </p:txBody>
      </p:sp>
      <p:sp>
        <p:nvSpPr>
          <p:cNvPr id="35" name="圓角矩形 34"/>
          <p:cNvSpPr/>
          <p:nvPr/>
        </p:nvSpPr>
        <p:spPr>
          <a:xfrm>
            <a:off x="4622946" y="2972611"/>
            <a:ext cx="3958936" cy="86880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500" b="1" dirty="0">
              <a:latin typeface="+mj-ea"/>
              <a:ea typeface="+mj-ea"/>
            </a:endParaRPr>
          </a:p>
          <a:p>
            <a:r>
              <a:rPr lang="zh-TW" altLang="en-US" sz="2500" b="1" dirty="0">
                <a:latin typeface="+mj-ea"/>
                <a:ea typeface="+mj-ea"/>
              </a:rPr>
              <a:t>想學習前端的後端人員</a:t>
            </a:r>
            <a:r>
              <a:rPr lang="en-US" altLang="zh-TW" sz="2500" b="1" dirty="0">
                <a:latin typeface="+mj-ea"/>
                <a:ea typeface="+mj-ea"/>
              </a:rPr>
              <a:t/>
            </a:r>
            <a:br>
              <a:rPr lang="en-US" altLang="zh-TW" sz="2500" b="1" dirty="0">
                <a:latin typeface="+mj-ea"/>
                <a:ea typeface="+mj-ea"/>
              </a:rPr>
            </a:br>
            <a:r>
              <a:rPr lang="zh-TW" altLang="en-US" sz="2500" b="1" dirty="0">
                <a:latin typeface="+mj-ea"/>
                <a:ea typeface="+mj-ea"/>
              </a:rPr>
              <a:t>進補最佳機會</a:t>
            </a:r>
          </a:p>
          <a:p>
            <a:endParaRPr lang="zh-TW" altLang="en-US" sz="2500" b="1" dirty="0">
              <a:latin typeface="+mj-ea"/>
              <a:ea typeface="+mj-ea"/>
            </a:endParaRPr>
          </a:p>
        </p:txBody>
      </p:sp>
      <p:pic>
        <p:nvPicPr>
          <p:cNvPr id="11" name="Picture 12" descr="「people icon」的圖片搜尋結果">
            <a:extLst>
              <a:ext uri="{FF2B5EF4-FFF2-40B4-BE49-F238E27FC236}">
                <a16:creationId xmlns="" xmlns:a16="http://schemas.microsoft.com/office/drawing/2014/main" id="{51321D03-0E30-4948-8757-5D64218AD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17" b="69617"/>
          <a:stretch/>
        </p:blipFill>
        <p:spPr bwMode="auto">
          <a:xfrm>
            <a:off x="47837" y="1363095"/>
            <a:ext cx="1736381" cy="163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「people icon」的圖片搜尋結果">
            <a:extLst>
              <a:ext uri="{FF2B5EF4-FFF2-40B4-BE49-F238E27FC236}">
                <a16:creationId xmlns="" xmlns:a16="http://schemas.microsoft.com/office/drawing/2014/main" id="{CC9DF8FB-93F2-47D3-8C22-A6BD037115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" t="33673" r="69063" b="35944"/>
          <a:stretch/>
        </p:blipFill>
        <p:spPr bwMode="auto">
          <a:xfrm>
            <a:off x="2920371" y="1355571"/>
            <a:ext cx="1736381" cy="163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左-右雙向箭號 21">
            <a:extLst>
              <a:ext uri="{FF2B5EF4-FFF2-40B4-BE49-F238E27FC236}">
                <a16:creationId xmlns="" xmlns:a16="http://schemas.microsoft.com/office/drawing/2014/main" id="{2B49450C-2383-435D-B4DB-F84C64F3C1C0}"/>
              </a:ext>
            </a:extLst>
          </p:cNvPr>
          <p:cNvSpPr/>
          <p:nvPr/>
        </p:nvSpPr>
        <p:spPr>
          <a:xfrm>
            <a:off x="1641967" y="2102374"/>
            <a:ext cx="1410468" cy="562066"/>
          </a:xfrm>
          <a:prstGeom prst="left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Picture 12" descr="「people icon」的圖片搜尋結果">
            <a:extLst>
              <a:ext uri="{FF2B5EF4-FFF2-40B4-BE49-F238E27FC236}">
                <a16:creationId xmlns="" xmlns:a16="http://schemas.microsoft.com/office/drawing/2014/main" id="{85D4A3CD-C19D-4875-9CCE-7B99810661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17" b="69617"/>
          <a:stretch/>
        </p:blipFill>
        <p:spPr bwMode="auto">
          <a:xfrm>
            <a:off x="7111708" y="1363095"/>
            <a:ext cx="1736381" cy="163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「people icon」的圖片搜尋結果">
            <a:extLst>
              <a:ext uri="{FF2B5EF4-FFF2-40B4-BE49-F238E27FC236}">
                <a16:creationId xmlns="" xmlns:a16="http://schemas.microsoft.com/office/drawing/2014/main" id="{46B4B798-7FB5-4F18-9DE3-0269AF74D7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" t="33673" r="69063" b="35944"/>
          <a:stretch/>
        </p:blipFill>
        <p:spPr bwMode="auto">
          <a:xfrm>
            <a:off x="4198526" y="1355571"/>
            <a:ext cx="1736381" cy="163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左-右雙向箭號 21">
            <a:extLst>
              <a:ext uri="{FF2B5EF4-FFF2-40B4-BE49-F238E27FC236}">
                <a16:creationId xmlns="" xmlns:a16="http://schemas.microsoft.com/office/drawing/2014/main" id="{27CBFF4F-E247-413C-8E20-4A39DFA030CF}"/>
              </a:ext>
            </a:extLst>
          </p:cNvPr>
          <p:cNvSpPr/>
          <p:nvPr/>
        </p:nvSpPr>
        <p:spPr>
          <a:xfrm>
            <a:off x="5782718" y="2102374"/>
            <a:ext cx="1410468" cy="562066"/>
          </a:xfrm>
          <a:prstGeom prst="left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520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3" grpId="0" animBg="1"/>
      <p:bldP spid="35" grpId="0" animBg="1"/>
      <p:bldP spid="13" grpId="0" animBg="1"/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30086" y="166868"/>
            <a:ext cx="6043939" cy="850106"/>
          </a:xfrm>
        </p:spPr>
        <p:txBody>
          <a:bodyPr>
            <a:noAutofit/>
          </a:bodyPr>
          <a:lstStyle/>
          <a:p>
            <a:r>
              <a:rPr lang="en-US" altLang="zh-TW" dirty="0"/>
              <a:t>JavaScript Engine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259773" y="2551753"/>
            <a:ext cx="3958936" cy="56004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500" b="1" dirty="0">
                <a:latin typeface="+mj-ea"/>
                <a:ea typeface="+mj-ea"/>
              </a:rPr>
              <a:t>採用</a:t>
            </a:r>
            <a:r>
              <a:rPr lang="en-US" altLang="zh-TW" sz="2500" b="1" dirty="0">
                <a:latin typeface="+mj-ea"/>
                <a:ea typeface="+mj-ea"/>
              </a:rPr>
              <a:t>Java</a:t>
            </a:r>
            <a:r>
              <a:rPr lang="zh-TW" altLang="en-US" sz="2500" b="1" dirty="0">
                <a:latin typeface="+mj-ea"/>
                <a:ea typeface="+mj-ea"/>
              </a:rPr>
              <a:t>的</a:t>
            </a:r>
            <a:r>
              <a:rPr lang="en-US" altLang="zh-TW" sz="2500" b="1" dirty="0">
                <a:latin typeface="+mj-ea"/>
                <a:ea typeface="+mj-ea"/>
              </a:rPr>
              <a:t>Script Engine</a:t>
            </a:r>
          </a:p>
        </p:txBody>
      </p:sp>
      <p:sp>
        <p:nvSpPr>
          <p:cNvPr id="30" name="圓角矩形 29"/>
          <p:cNvSpPr/>
          <p:nvPr/>
        </p:nvSpPr>
        <p:spPr>
          <a:xfrm>
            <a:off x="259773" y="3318891"/>
            <a:ext cx="3958936" cy="56004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500" b="1" dirty="0">
                <a:latin typeface="+mj-ea"/>
                <a:ea typeface="+mj-ea"/>
              </a:rPr>
              <a:t>開發可同時併存併執行</a:t>
            </a:r>
            <a:endParaRPr lang="en-US" altLang="zh-TW" sz="2500" b="1" dirty="0">
              <a:latin typeface="+mj-ea"/>
              <a:ea typeface="+mj-ea"/>
            </a:endParaRPr>
          </a:p>
        </p:txBody>
      </p:sp>
      <p:sp>
        <p:nvSpPr>
          <p:cNvPr id="31" name="圓角矩形 30"/>
          <p:cNvSpPr/>
          <p:nvPr/>
        </p:nvSpPr>
        <p:spPr>
          <a:xfrm>
            <a:off x="4626263" y="3305660"/>
            <a:ext cx="3958936" cy="56004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800" b="1" dirty="0">
                <a:latin typeface="+mj-ea"/>
                <a:ea typeface="+mj-ea"/>
              </a:rPr>
              <a:t>JavaScript call Java Method / API</a:t>
            </a:r>
          </a:p>
        </p:txBody>
      </p:sp>
      <p:sp>
        <p:nvSpPr>
          <p:cNvPr id="33" name="圓角矩形 32"/>
          <p:cNvSpPr/>
          <p:nvPr/>
        </p:nvSpPr>
        <p:spPr>
          <a:xfrm>
            <a:off x="259773" y="4086029"/>
            <a:ext cx="8325426" cy="56004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500" b="1" dirty="0">
                <a:solidFill>
                  <a:srgbClr val="FFFF00"/>
                </a:solidFill>
                <a:latin typeface="+mj-ea"/>
                <a:ea typeface="+mj-ea"/>
              </a:rPr>
              <a:t>一致性的開發介面、一致性的架構、環境</a:t>
            </a:r>
          </a:p>
        </p:txBody>
      </p:sp>
      <p:sp>
        <p:nvSpPr>
          <p:cNvPr id="22" name="左-右雙向箭號 21"/>
          <p:cNvSpPr/>
          <p:nvPr/>
        </p:nvSpPr>
        <p:spPr>
          <a:xfrm>
            <a:off x="5715469" y="2497052"/>
            <a:ext cx="1410468" cy="562066"/>
          </a:xfrm>
          <a:prstGeom prst="left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ea"/>
              <a:ea typeface="+mj-ea"/>
            </a:endParaRPr>
          </a:p>
        </p:txBody>
      </p:sp>
      <p:sp>
        <p:nvSpPr>
          <p:cNvPr id="24" name="圓角矩形 35">
            <a:extLst>
              <a:ext uri="{FF2B5EF4-FFF2-40B4-BE49-F238E27FC236}">
                <a16:creationId xmlns="" xmlns:a16="http://schemas.microsoft.com/office/drawing/2014/main" id="{EF73C7DF-5102-41D6-B32B-3C26623D7321}"/>
              </a:ext>
            </a:extLst>
          </p:cNvPr>
          <p:cNvSpPr/>
          <p:nvPr/>
        </p:nvSpPr>
        <p:spPr>
          <a:xfrm>
            <a:off x="259773" y="4831297"/>
            <a:ext cx="3958936" cy="93812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500" b="1" dirty="0">
                <a:latin typeface="+mj-ea"/>
                <a:ea typeface="+mj-ea"/>
              </a:rPr>
              <a:t>兼顧開發效率和軟體效能的解決方案</a:t>
            </a:r>
            <a:endParaRPr lang="en-US" altLang="zh-TW" sz="2500" b="1" dirty="0">
              <a:latin typeface="+mj-ea"/>
              <a:ea typeface="+mj-ea"/>
            </a:endParaRPr>
          </a:p>
        </p:txBody>
      </p:sp>
      <p:sp>
        <p:nvSpPr>
          <p:cNvPr id="25" name="圓角矩形 36">
            <a:extLst>
              <a:ext uri="{FF2B5EF4-FFF2-40B4-BE49-F238E27FC236}">
                <a16:creationId xmlns="" xmlns:a16="http://schemas.microsoft.com/office/drawing/2014/main" id="{521F9897-3E28-437E-B9BE-0A37DFA047F1}"/>
              </a:ext>
            </a:extLst>
          </p:cNvPr>
          <p:cNvSpPr/>
          <p:nvPr/>
        </p:nvSpPr>
        <p:spPr>
          <a:xfrm>
            <a:off x="4626263" y="4831297"/>
            <a:ext cx="3958936" cy="93812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500" b="1" dirty="0">
                <a:latin typeface="+mj-ea"/>
                <a:ea typeface="+mj-ea"/>
              </a:rPr>
              <a:t>開發效率和執行效能互為優缺點</a:t>
            </a:r>
            <a:endParaRPr lang="en-US" altLang="zh-TW" sz="2500" b="1" dirty="0">
              <a:latin typeface="+mj-ea"/>
              <a:ea typeface="+mj-ea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4088077" y="921008"/>
            <a:ext cx="1736381" cy="2101380"/>
            <a:chOff x="4218709" y="1051640"/>
            <a:chExt cx="1736381" cy="2101380"/>
          </a:xfrm>
        </p:grpSpPr>
        <p:pic>
          <p:nvPicPr>
            <p:cNvPr id="20" name="Picture 12" descr="「people icon」的圖片搜尋結果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617" b="69617"/>
            <a:stretch/>
          </p:blipFill>
          <p:spPr bwMode="auto">
            <a:xfrm>
              <a:off x="4218709" y="1051640"/>
              <a:ext cx="1736381" cy="1632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「Java」的圖片搜尋結果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6263" y="2469248"/>
              <a:ext cx="1112839" cy="68377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群組 6"/>
          <p:cNvGrpSpPr/>
          <p:nvPr/>
        </p:nvGrpSpPr>
        <p:grpSpPr>
          <a:xfrm>
            <a:off x="7081968" y="685996"/>
            <a:ext cx="2096718" cy="2405271"/>
            <a:chOff x="7190828" y="794856"/>
            <a:chExt cx="2096718" cy="2405271"/>
          </a:xfrm>
        </p:grpSpPr>
        <p:pic>
          <p:nvPicPr>
            <p:cNvPr id="21" name="Picture 12" descr="「people icon」的圖片搜尋結果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237" r="63312" b="33075"/>
            <a:stretch/>
          </p:blipFill>
          <p:spPr bwMode="auto">
            <a:xfrm>
              <a:off x="7190828" y="794856"/>
              <a:ext cx="2096718" cy="1970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0" descr="「JavaScript」的圖片搜尋結果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3568" y="2507459"/>
              <a:ext cx="1599246" cy="69266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5229" y="0"/>
            <a:ext cx="1636568" cy="122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4266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0" grpId="0" animBg="1"/>
      <p:bldP spid="31" grpId="0" animBg="1"/>
      <p:bldP spid="33" grpId="0" animBg="1"/>
      <p:bldP spid="22" grpId="0" animBg="1"/>
      <p:bldP spid="24" grpId="0" animBg="1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>
          <a:xfrm>
            <a:off x="971600" y="1953836"/>
            <a:ext cx="7200800" cy="2051228"/>
            <a:chOff x="2895598" y="890897"/>
            <a:chExt cx="6400801" cy="1366865"/>
          </a:xfrm>
        </p:grpSpPr>
        <p:sp>
          <p:nvSpPr>
            <p:cNvPr id="7" name="Rectangle 6"/>
            <p:cNvSpPr/>
            <p:nvPr/>
          </p:nvSpPr>
          <p:spPr>
            <a:xfrm>
              <a:off x="2895599" y="890897"/>
              <a:ext cx="6400800" cy="1343159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5000" b="1" dirty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  <a:cs typeface="+mj-cs"/>
                </a:rPr>
                <a:t>為什麼你需要一套工具</a:t>
              </a:r>
              <a:endParaRPr lang="en-US" altLang="en-US" sz="5000" b="1" dirty="0">
                <a:ln w="12700">
                  <a:noFill/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endParaRPr>
            </a:p>
          </p:txBody>
        </p:sp>
        <p:sp>
          <p:nvSpPr>
            <p:cNvPr id="8" name="Freeform 20"/>
            <p:cNvSpPr>
              <a:spLocks noChangeAspect="1"/>
            </p:cNvSpPr>
            <p:nvPr/>
          </p:nvSpPr>
          <p:spPr bwMode="auto">
            <a:xfrm>
              <a:off x="2895598" y="890897"/>
              <a:ext cx="740912" cy="548640"/>
            </a:xfrm>
            <a:custGeom>
              <a:avLst/>
              <a:gdLst>
                <a:gd name="connsiteX0" fmla="*/ 0 w 818299"/>
                <a:gd name="connsiteY0" fmla="*/ 0 h 605944"/>
                <a:gd name="connsiteX1" fmla="*/ 818299 w 818299"/>
                <a:gd name="connsiteY1" fmla="*/ 0 h 605944"/>
                <a:gd name="connsiteX2" fmla="*/ 818299 w 818299"/>
                <a:gd name="connsiteY2" fmla="*/ 57159 h 605944"/>
                <a:gd name="connsiteX3" fmla="*/ 57159 w 818299"/>
                <a:gd name="connsiteY3" fmla="*/ 57159 h 605944"/>
                <a:gd name="connsiteX4" fmla="*/ 57159 w 818299"/>
                <a:gd name="connsiteY4" fmla="*/ 605944 h 605944"/>
                <a:gd name="connsiteX5" fmla="*/ 0 w 818299"/>
                <a:gd name="connsiteY5" fmla="*/ 605944 h 60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8299" h="605944">
                  <a:moveTo>
                    <a:pt x="0" y="0"/>
                  </a:moveTo>
                  <a:lnTo>
                    <a:pt x="818299" y="0"/>
                  </a:lnTo>
                  <a:lnTo>
                    <a:pt x="818299" y="57159"/>
                  </a:lnTo>
                  <a:lnTo>
                    <a:pt x="57159" y="57159"/>
                  </a:lnTo>
                  <a:lnTo>
                    <a:pt x="57159" y="605944"/>
                  </a:lnTo>
                  <a:lnTo>
                    <a:pt x="0" y="605944"/>
                  </a:lnTo>
                  <a:close/>
                </a:path>
              </a:pathLst>
            </a:custGeom>
            <a:solidFill>
              <a:srgbClr val="00B0F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9" name="Freeform 23"/>
            <p:cNvSpPr>
              <a:spLocks noChangeAspect="1"/>
            </p:cNvSpPr>
            <p:nvPr/>
          </p:nvSpPr>
          <p:spPr bwMode="auto">
            <a:xfrm flipH="1">
              <a:off x="8555487" y="890897"/>
              <a:ext cx="740912" cy="548640"/>
            </a:xfrm>
            <a:custGeom>
              <a:avLst/>
              <a:gdLst>
                <a:gd name="connsiteX0" fmla="*/ 0 w 818299"/>
                <a:gd name="connsiteY0" fmla="*/ 0 h 605944"/>
                <a:gd name="connsiteX1" fmla="*/ 818299 w 818299"/>
                <a:gd name="connsiteY1" fmla="*/ 0 h 605944"/>
                <a:gd name="connsiteX2" fmla="*/ 818299 w 818299"/>
                <a:gd name="connsiteY2" fmla="*/ 57159 h 605944"/>
                <a:gd name="connsiteX3" fmla="*/ 57159 w 818299"/>
                <a:gd name="connsiteY3" fmla="*/ 57159 h 605944"/>
                <a:gd name="connsiteX4" fmla="*/ 57159 w 818299"/>
                <a:gd name="connsiteY4" fmla="*/ 605944 h 605944"/>
                <a:gd name="connsiteX5" fmla="*/ 0 w 818299"/>
                <a:gd name="connsiteY5" fmla="*/ 605944 h 60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8299" h="605944">
                  <a:moveTo>
                    <a:pt x="0" y="0"/>
                  </a:moveTo>
                  <a:lnTo>
                    <a:pt x="818299" y="0"/>
                  </a:lnTo>
                  <a:lnTo>
                    <a:pt x="818299" y="57159"/>
                  </a:lnTo>
                  <a:lnTo>
                    <a:pt x="57159" y="57159"/>
                  </a:lnTo>
                  <a:lnTo>
                    <a:pt x="57159" y="605944"/>
                  </a:lnTo>
                  <a:lnTo>
                    <a:pt x="0" y="605944"/>
                  </a:lnTo>
                  <a:close/>
                </a:path>
              </a:pathLst>
            </a:custGeom>
            <a:solidFill>
              <a:srgbClr val="FF00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10" name="Freeform 24"/>
            <p:cNvSpPr>
              <a:spLocks noChangeAspect="1"/>
            </p:cNvSpPr>
            <p:nvPr/>
          </p:nvSpPr>
          <p:spPr bwMode="auto">
            <a:xfrm flipV="1">
              <a:off x="2895598" y="1706617"/>
              <a:ext cx="740912" cy="548640"/>
            </a:xfrm>
            <a:custGeom>
              <a:avLst/>
              <a:gdLst>
                <a:gd name="connsiteX0" fmla="*/ 0 w 818299"/>
                <a:gd name="connsiteY0" fmla="*/ 0 h 605944"/>
                <a:gd name="connsiteX1" fmla="*/ 818299 w 818299"/>
                <a:gd name="connsiteY1" fmla="*/ 0 h 605944"/>
                <a:gd name="connsiteX2" fmla="*/ 818299 w 818299"/>
                <a:gd name="connsiteY2" fmla="*/ 57159 h 605944"/>
                <a:gd name="connsiteX3" fmla="*/ 57159 w 818299"/>
                <a:gd name="connsiteY3" fmla="*/ 57159 h 605944"/>
                <a:gd name="connsiteX4" fmla="*/ 57159 w 818299"/>
                <a:gd name="connsiteY4" fmla="*/ 605944 h 605944"/>
                <a:gd name="connsiteX5" fmla="*/ 0 w 818299"/>
                <a:gd name="connsiteY5" fmla="*/ 605944 h 60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8299" h="605944">
                  <a:moveTo>
                    <a:pt x="0" y="0"/>
                  </a:moveTo>
                  <a:lnTo>
                    <a:pt x="818299" y="0"/>
                  </a:lnTo>
                  <a:lnTo>
                    <a:pt x="818299" y="57159"/>
                  </a:lnTo>
                  <a:lnTo>
                    <a:pt x="57159" y="57159"/>
                  </a:lnTo>
                  <a:lnTo>
                    <a:pt x="57159" y="605944"/>
                  </a:lnTo>
                  <a:lnTo>
                    <a:pt x="0" y="605944"/>
                  </a:lnTo>
                  <a:close/>
                </a:path>
              </a:pathLst>
            </a:cu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11" name="Freeform 25"/>
            <p:cNvSpPr>
              <a:spLocks noChangeAspect="1"/>
            </p:cNvSpPr>
            <p:nvPr/>
          </p:nvSpPr>
          <p:spPr bwMode="auto">
            <a:xfrm flipH="1" flipV="1">
              <a:off x="8555487" y="1709122"/>
              <a:ext cx="740912" cy="548640"/>
            </a:xfrm>
            <a:custGeom>
              <a:avLst/>
              <a:gdLst>
                <a:gd name="connsiteX0" fmla="*/ 0 w 818299"/>
                <a:gd name="connsiteY0" fmla="*/ 0 h 605944"/>
                <a:gd name="connsiteX1" fmla="*/ 818299 w 818299"/>
                <a:gd name="connsiteY1" fmla="*/ 0 h 605944"/>
                <a:gd name="connsiteX2" fmla="*/ 818299 w 818299"/>
                <a:gd name="connsiteY2" fmla="*/ 57159 h 605944"/>
                <a:gd name="connsiteX3" fmla="*/ 57159 w 818299"/>
                <a:gd name="connsiteY3" fmla="*/ 57159 h 605944"/>
                <a:gd name="connsiteX4" fmla="*/ 57159 w 818299"/>
                <a:gd name="connsiteY4" fmla="*/ 605944 h 605944"/>
                <a:gd name="connsiteX5" fmla="*/ 0 w 818299"/>
                <a:gd name="connsiteY5" fmla="*/ 605944 h 60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8299" h="605944">
                  <a:moveTo>
                    <a:pt x="0" y="0"/>
                  </a:moveTo>
                  <a:lnTo>
                    <a:pt x="818299" y="0"/>
                  </a:lnTo>
                  <a:lnTo>
                    <a:pt x="818299" y="57159"/>
                  </a:lnTo>
                  <a:lnTo>
                    <a:pt x="57159" y="57159"/>
                  </a:lnTo>
                  <a:lnTo>
                    <a:pt x="57159" y="605944"/>
                  </a:lnTo>
                  <a:lnTo>
                    <a:pt x="0" y="60594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668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49832" y="188640"/>
            <a:ext cx="6043939" cy="850106"/>
          </a:xfrm>
          <a:noFill/>
        </p:spPr>
        <p:txBody>
          <a:bodyPr>
            <a:noAutofit/>
          </a:bodyPr>
          <a:lstStyle/>
          <a:p>
            <a:r>
              <a:rPr lang="en-US" altLang="zh-TW" dirty="0"/>
              <a:t>Java</a:t>
            </a:r>
            <a:r>
              <a:rPr lang="zh-TW" altLang="en-US" dirty="0"/>
              <a:t> </a:t>
            </a:r>
            <a:r>
              <a:rPr lang="en-US" altLang="zh-TW" dirty="0"/>
              <a:t>+ JavaScript</a:t>
            </a:r>
            <a:endParaRPr lang="zh-TW" altLang="en-US" dirty="0"/>
          </a:p>
        </p:txBody>
      </p:sp>
      <p:sp>
        <p:nvSpPr>
          <p:cNvPr id="31" name="圓角矩形 30"/>
          <p:cNvSpPr/>
          <p:nvPr/>
        </p:nvSpPr>
        <p:spPr>
          <a:xfrm>
            <a:off x="239486" y="4271687"/>
            <a:ext cx="4140487" cy="772709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500" b="1" dirty="0">
                <a:latin typeface="+mj-ea"/>
                <a:ea typeface="+mj-ea"/>
              </a:rPr>
              <a:t>儼然在伺服器端</a:t>
            </a:r>
            <a:r>
              <a:rPr lang="en-US" altLang="zh-TW" sz="2500" b="1" dirty="0">
                <a:latin typeface="+mj-ea"/>
                <a:ea typeface="+mj-ea"/>
              </a:rPr>
              <a:t/>
            </a:r>
            <a:br>
              <a:rPr lang="en-US" altLang="zh-TW" sz="2500" b="1" dirty="0">
                <a:latin typeface="+mj-ea"/>
                <a:ea typeface="+mj-ea"/>
              </a:rPr>
            </a:br>
            <a:r>
              <a:rPr lang="zh-TW" altLang="en-US" sz="2500" b="1" dirty="0">
                <a:latin typeface="+mj-ea"/>
                <a:ea typeface="+mj-ea"/>
              </a:rPr>
              <a:t>成為一種語言</a:t>
            </a:r>
            <a:endParaRPr lang="en-US" altLang="zh-TW" sz="2500" b="1" dirty="0">
              <a:latin typeface="+mj-ea"/>
              <a:ea typeface="+mj-ea"/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239486" y="5192661"/>
            <a:ext cx="4140487" cy="772709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500" b="1" dirty="0">
                <a:latin typeface="+mj-ea"/>
                <a:ea typeface="+mj-ea"/>
              </a:rPr>
              <a:t>前後端程式碼也較容易整合</a:t>
            </a:r>
            <a:endParaRPr lang="en-US" altLang="zh-TW" sz="2500" b="1" dirty="0">
              <a:latin typeface="+mj-ea"/>
              <a:ea typeface="+mj-ea"/>
            </a:endParaRPr>
          </a:p>
        </p:txBody>
      </p:sp>
      <p:sp>
        <p:nvSpPr>
          <p:cNvPr id="33" name="圓角矩形 32"/>
          <p:cNvSpPr/>
          <p:nvPr/>
        </p:nvSpPr>
        <p:spPr>
          <a:xfrm>
            <a:off x="4570353" y="4271687"/>
            <a:ext cx="4140487" cy="772709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zh-TW" sz="2500" b="1" dirty="0">
                <a:solidFill>
                  <a:srgbClr val="FFFF00"/>
                </a:solidFill>
                <a:latin typeface="+mj-ea"/>
                <a:ea typeface="+mj-ea"/>
              </a:rPr>
              <a:t>向下兼顧老客戶</a:t>
            </a:r>
            <a:r>
              <a:rPr lang="en-US" altLang="zh-TW" sz="2500" b="1" dirty="0">
                <a:solidFill>
                  <a:srgbClr val="FFFF00"/>
                </a:solidFill>
                <a:latin typeface="+mj-ea"/>
                <a:ea typeface="+mj-ea"/>
              </a:rPr>
              <a:t/>
            </a:r>
            <a:br>
              <a:rPr lang="en-US" altLang="zh-TW" sz="2500" b="1" dirty="0">
                <a:solidFill>
                  <a:srgbClr val="FFFF00"/>
                </a:solidFill>
                <a:latin typeface="+mj-ea"/>
                <a:ea typeface="+mj-ea"/>
              </a:rPr>
            </a:br>
            <a:r>
              <a:rPr lang="zh-TW" altLang="en-US" sz="2500" b="1" dirty="0">
                <a:solidFill>
                  <a:srgbClr val="FFFF00"/>
                </a:solidFill>
                <a:latin typeface="+mj-ea"/>
                <a:ea typeface="+mj-ea"/>
              </a:rPr>
              <a:t>兩大語言穿梭</a:t>
            </a:r>
            <a:endParaRPr lang="en-US" altLang="zh-TW" sz="2500" b="1" dirty="0">
              <a:solidFill>
                <a:srgbClr val="FFFF00"/>
              </a:solidFill>
              <a:latin typeface="+mj-ea"/>
              <a:ea typeface="+mj-ea"/>
            </a:endParaRPr>
          </a:p>
        </p:txBody>
      </p:sp>
      <p:sp>
        <p:nvSpPr>
          <p:cNvPr id="35" name="圓角矩形 34"/>
          <p:cNvSpPr/>
          <p:nvPr/>
        </p:nvSpPr>
        <p:spPr>
          <a:xfrm>
            <a:off x="4570353" y="5192661"/>
            <a:ext cx="4140487" cy="772709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zh-TW" sz="2500" b="1" dirty="0">
                <a:latin typeface="+mj-ea"/>
                <a:ea typeface="+mj-ea"/>
              </a:rPr>
              <a:t>具備的技術和能力</a:t>
            </a:r>
            <a:r>
              <a:rPr lang="en-US" altLang="zh-TW" sz="2500" b="1" dirty="0">
                <a:latin typeface="+mj-ea"/>
                <a:ea typeface="+mj-ea"/>
              </a:rPr>
              <a:t>Skill Up</a:t>
            </a:r>
            <a:endParaRPr lang="zh-TW" altLang="en-US" sz="2500" b="1" dirty="0">
              <a:latin typeface="+mj-ea"/>
              <a:ea typeface="+mj-ea"/>
            </a:endParaRPr>
          </a:p>
        </p:txBody>
      </p:sp>
      <p:pic>
        <p:nvPicPr>
          <p:cNvPr id="1032" name="Picture 8" descr="「Java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711" y="1027329"/>
            <a:ext cx="1724943" cy="105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「JavaScript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577" y="1149906"/>
            <a:ext cx="1881043" cy="81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「企業 icon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059" y="2106745"/>
            <a:ext cx="2142568" cy="214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相關圖片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167" y="2247769"/>
            <a:ext cx="1950759" cy="178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加號 1"/>
          <p:cNvSpPr/>
          <p:nvPr/>
        </p:nvSpPr>
        <p:spPr>
          <a:xfrm>
            <a:off x="4044152" y="1134427"/>
            <a:ext cx="1004976" cy="1004976"/>
          </a:xfrm>
          <a:prstGeom prst="mathPlus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左-右雙向箭號 21">
            <a:extLst>
              <a:ext uri="{FF2B5EF4-FFF2-40B4-BE49-F238E27FC236}">
                <a16:creationId xmlns="" xmlns:a16="http://schemas.microsoft.com/office/drawing/2014/main" id="{363F6C1D-DA48-434A-B5D0-3441F5B2EE52}"/>
              </a:ext>
            </a:extLst>
          </p:cNvPr>
          <p:cNvSpPr/>
          <p:nvPr/>
        </p:nvSpPr>
        <p:spPr>
          <a:xfrm>
            <a:off x="3937705" y="2857300"/>
            <a:ext cx="1410468" cy="56206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5229" y="0"/>
            <a:ext cx="1636568" cy="122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8620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5" grpId="0" animBg="1"/>
      <p:bldP spid="2" grpId="0" animBg="1"/>
      <p:bldP spid="2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575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1415144" y="223734"/>
            <a:ext cx="5694888" cy="569220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</a:pPr>
            <a:r>
              <a:rPr lang="en-US" altLang="zh-TW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JavaScript </a:t>
            </a:r>
            <a:r>
              <a:rPr lang="zh-TW" altLang="en-US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全面啟動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="" xmlns:a16="http://schemas.microsoft.com/office/drawing/2014/main" id="{8B2A1772-6757-4312-87FE-B3D6B1453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400" y="1267065"/>
            <a:ext cx="9144000" cy="487323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7DDA7AA3-163D-4772-B4C7-B15C94F35A1E}"/>
              </a:ext>
            </a:extLst>
          </p:cNvPr>
          <p:cNvSpPr/>
          <p:nvPr/>
        </p:nvSpPr>
        <p:spPr>
          <a:xfrm>
            <a:off x="-1" y="1267065"/>
            <a:ext cx="5847127" cy="47981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09117D85-DF52-444E-A974-FC17A02B0E95}"/>
              </a:ext>
            </a:extLst>
          </p:cNvPr>
          <p:cNvSpPr/>
          <p:nvPr/>
        </p:nvSpPr>
        <p:spPr>
          <a:xfrm>
            <a:off x="4639111" y="5771626"/>
            <a:ext cx="1040235" cy="293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719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51216" y="166868"/>
            <a:ext cx="6068144" cy="850106"/>
          </a:xfrm>
        </p:spPr>
        <p:txBody>
          <a:bodyPr>
            <a:normAutofit/>
          </a:bodyPr>
          <a:lstStyle/>
          <a:p>
            <a:r>
              <a:rPr lang="zh-TW" altLang="en-US" sz="4500" dirty="0"/>
              <a:t>對所有人來說</a:t>
            </a:r>
          </a:p>
        </p:txBody>
      </p:sp>
      <p:sp>
        <p:nvSpPr>
          <p:cNvPr id="6" name="圓角矩形 5"/>
          <p:cNvSpPr/>
          <p:nvPr/>
        </p:nvSpPr>
        <p:spPr>
          <a:xfrm>
            <a:off x="259773" y="1532291"/>
            <a:ext cx="8530936" cy="57043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TW" sz="1800" b="1" dirty="0">
                <a:latin typeface="+mj-ea"/>
                <a:ea typeface="+mj-ea"/>
              </a:rPr>
              <a:t>			</a:t>
            </a:r>
            <a:r>
              <a:rPr lang="zh-TW" altLang="en-US" sz="1800" b="1" dirty="0">
                <a:latin typeface="+mj-ea"/>
                <a:ea typeface="+mj-ea"/>
              </a:rPr>
              <a:t>加速開發，省錢，再省錢</a:t>
            </a:r>
            <a:endParaRPr lang="en-US" altLang="zh-TW" sz="1800" b="1" dirty="0">
              <a:latin typeface="+mj-ea"/>
              <a:ea typeface="+mj-ea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259773" y="1527673"/>
            <a:ext cx="2452254" cy="57043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企業</a:t>
            </a:r>
            <a:endParaRPr lang="en-US" altLang="zh-TW" sz="1800" b="1" dirty="0">
              <a:latin typeface="+mj-ea"/>
              <a:ea typeface="+mj-ea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259773" y="2283048"/>
            <a:ext cx="8530936" cy="57043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TW" sz="1800" b="1" dirty="0">
                <a:latin typeface="+mj-ea"/>
                <a:ea typeface="+mj-ea"/>
              </a:rPr>
              <a:t>			</a:t>
            </a:r>
            <a:r>
              <a:rPr lang="zh-TW" altLang="en-US" sz="1800" b="1" dirty="0">
                <a:latin typeface="+mj-ea"/>
                <a:ea typeface="+mj-ea"/>
              </a:rPr>
              <a:t>更有發展空間，更有實際價值</a:t>
            </a:r>
            <a:endParaRPr lang="en-US" altLang="zh-TW" sz="1800" b="1" dirty="0">
              <a:latin typeface="+mj-ea"/>
              <a:ea typeface="+mj-ea"/>
            </a:endParaRPr>
          </a:p>
        </p:txBody>
      </p:sp>
      <p:sp>
        <p:nvSpPr>
          <p:cNvPr id="20" name="圓角矩形 19"/>
          <p:cNvSpPr/>
          <p:nvPr/>
        </p:nvSpPr>
        <p:spPr>
          <a:xfrm>
            <a:off x="259773" y="2283048"/>
            <a:ext cx="2452254" cy="57043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傳統早期開發者 </a:t>
            </a:r>
            <a:endParaRPr lang="en-US" altLang="zh-TW" sz="1800" b="1" dirty="0">
              <a:latin typeface="+mj-ea"/>
              <a:ea typeface="+mj-ea"/>
            </a:endParaRPr>
          </a:p>
        </p:txBody>
      </p:sp>
      <p:sp>
        <p:nvSpPr>
          <p:cNvPr id="21" name="圓角矩形 20"/>
          <p:cNvSpPr/>
          <p:nvPr/>
        </p:nvSpPr>
        <p:spPr>
          <a:xfrm>
            <a:off x="259773" y="3033805"/>
            <a:ext cx="8530936" cy="57043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TW" sz="1800" b="1" dirty="0">
                <a:latin typeface="+mj-ea"/>
                <a:ea typeface="+mj-ea"/>
              </a:rPr>
              <a:t>			</a:t>
            </a:r>
            <a:r>
              <a:rPr lang="zh-TW" altLang="en-US" sz="1800" b="1" dirty="0">
                <a:latin typeface="+mj-ea"/>
                <a:ea typeface="+mj-ea"/>
              </a:rPr>
              <a:t>不是束縛而是更多元發展的選項</a:t>
            </a:r>
            <a:endParaRPr lang="en-US" altLang="zh-TW" sz="1800" b="1" dirty="0">
              <a:latin typeface="+mj-ea"/>
              <a:ea typeface="+mj-ea"/>
            </a:endParaRPr>
          </a:p>
        </p:txBody>
      </p:sp>
      <p:sp>
        <p:nvSpPr>
          <p:cNvPr id="22" name="圓角矩形 21"/>
          <p:cNvSpPr/>
          <p:nvPr/>
        </p:nvSpPr>
        <p:spPr>
          <a:xfrm>
            <a:off x="259773" y="3033805"/>
            <a:ext cx="2452254" cy="57043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前端開發者</a:t>
            </a:r>
            <a:endParaRPr lang="en-US" altLang="zh-TW" sz="1800" b="1" dirty="0">
              <a:latin typeface="+mj-ea"/>
              <a:ea typeface="+mj-ea"/>
            </a:endParaRPr>
          </a:p>
        </p:txBody>
      </p:sp>
      <p:sp>
        <p:nvSpPr>
          <p:cNvPr id="23" name="圓角矩形 22"/>
          <p:cNvSpPr/>
          <p:nvPr/>
        </p:nvSpPr>
        <p:spPr>
          <a:xfrm>
            <a:off x="259773" y="3784562"/>
            <a:ext cx="8530936" cy="57043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TW" sz="1800" b="1" dirty="0">
                <a:latin typeface="+mj-ea"/>
                <a:ea typeface="+mj-ea"/>
              </a:rPr>
              <a:t>			</a:t>
            </a:r>
            <a:r>
              <a:rPr lang="zh-TW" altLang="en-US" sz="1800" b="1" dirty="0">
                <a:latin typeface="+mj-ea"/>
                <a:ea typeface="+mj-ea"/>
              </a:rPr>
              <a:t>讓自己的成果能更快被看的見</a:t>
            </a:r>
            <a:endParaRPr lang="en-US" altLang="zh-TW" sz="1800" b="1" dirty="0">
              <a:latin typeface="+mj-ea"/>
              <a:ea typeface="+mj-ea"/>
            </a:endParaRPr>
          </a:p>
        </p:txBody>
      </p:sp>
      <p:sp>
        <p:nvSpPr>
          <p:cNvPr id="24" name="圓角矩形 23"/>
          <p:cNvSpPr/>
          <p:nvPr/>
        </p:nvSpPr>
        <p:spPr>
          <a:xfrm>
            <a:off x="259773" y="3784562"/>
            <a:ext cx="2452254" cy="57043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所有開發者</a:t>
            </a:r>
            <a:endParaRPr lang="en-US" altLang="zh-TW" sz="1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02731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616" y="2655056"/>
            <a:ext cx="4229101" cy="100771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748304" y="3662772"/>
            <a:ext cx="5835120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Aft>
                <a:spcPts val="0"/>
              </a:spcAft>
            </a:pPr>
            <a:r>
              <a:rPr lang="en-US" altLang="zh-TW" sz="2200" b="1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Courier New" panose="02070309020205020404" pitchFamily="49" charset="0"/>
              </a:rPr>
              <a:t>Component Extension </a:t>
            </a:r>
            <a:r>
              <a:rPr lang="zh-TW" altLang="en-US" sz="2200" b="1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Courier New" panose="02070309020205020404" pitchFamily="49" charset="0"/>
              </a:rPr>
              <a:t>畫面部署設計不設限</a:t>
            </a:r>
            <a:endParaRPr lang="zh-TW" altLang="zh-TW" sz="2200" b="1" kern="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4312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93376" y="123324"/>
            <a:ext cx="6519596" cy="850106"/>
          </a:xfrm>
        </p:spPr>
        <p:txBody>
          <a:bodyPr>
            <a:noAutofit/>
          </a:bodyPr>
          <a:lstStyle/>
          <a:p>
            <a:r>
              <a:rPr lang="en-US" altLang="zh-TW" dirty="0"/>
              <a:t>Component Extension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292431" y="1313784"/>
            <a:ext cx="3958936" cy="5600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第三方資源日漸遽增</a:t>
            </a:r>
          </a:p>
        </p:txBody>
      </p:sp>
      <p:sp>
        <p:nvSpPr>
          <p:cNvPr id="30" name="圓角矩形 29"/>
          <p:cNvSpPr/>
          <p:nvPr/>
        </p:nvSpPr>
        <p:spPr>
          <a:xfrm>
            <a:off x="292431" y="2080922"/>
            <a:ext cx="3958936" cy="5600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使用者與市場接受度高</a:t>
            </a:r>
            <a:endParaRPr lang="en-US" altLang="zh-TW" sz="1800" b="1" dirty="0">
              <a:latin typeface="+mj-ea"/>
              <a:ea typeface="+mj-ea"/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292431" y="2863657"/>
            <a:ext cx="3958936" cy="5600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修改比起重製更來得快速</a:t>
            </a:r>
            <a:endParaRPr lang="en-US" altLang="zh-TW" sz="1800" b="1" dirty="0">
              <a:latin typeface="+mj-ea"/>
              <a:ea typeface="+mj-ea"/>
            </a:endParaRPr>
          </a:p>
        </p:txBody>
      </p:sp>
      <p:sp>
        <p:nvSpPr>
          <p:cNvPr id="35" name="圓角矩形 34"/>
          <p:cNvSpPr/>
          <p:nvPr/>
        </p:nvSpPr>
        <p:spPr>
          <a:xfrm>
            <a:off x="292431" y="3646392"/>
            <a:ext cx="3958936" cy="5600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800" b="1" dirty="0">
                <a:latin typeface="+mj-ea"/>
                <a:ea typeface="+mj-ea"/>
              </a:rPr>
              <a:t>Component</a:t>
            </a:r>
            <a:r>
              <a:rPr lang="zh-TW" altLang="en-US" sz="1800" b="1" dirty="0">
                <a:latin typeface="+mj-ea"/>
                <a:ea typeface="+mj-ea"/>
              </a:rPr>
              <a:t>可被控制化</a:t>
            </a:r>
            <a:endParaRPr lang="en-US" altLang="zh-TW" sz="1800" b="1" dirty="0">
              <a:latin typeface="+mj-ea"/>
              <a:ea typeface="+mj-ea"/>
            </a:endParaRPr>
          </a:p>
        </p:txBody>
      </p:sp>
      <p:sp>
        <p:nvSpPr>
          <p:cNvPr id="24" name="圓角矩形 23"/>
          <p:cNvSpPr/>
          <p:nvPr/>
        </p:nvSpPr>
        <p:spPr>
          <a:xfrm>
            <a:off x="292431" y="4378621"/>
            <a:ext cx="8540278" cy="56004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產品操作過程的感受</a:t>
            </a:r>
            <a:endParaRPr lang="en-US" altLang="zh-TW" sz="1800" b="1" dirty="0">
              <a:latin typeface="+mj-ea"/>
              <a:ea typeface="+mj-ea"/>
            </a:endParaRPr>
          </a:p>
        </p:txBody>
      </p:sp>
      <p:sp>
        <p:nvSpPr>
          <p:cNvPr id="25" name="圓角矩形 24"/>
          <p:cNvSpPr/>
          <p:nvPr/>
        </p:nvSpPr>
        <p:spPr>
          <a:xfrm>
            <a:off x="292431" y="5108123"/>
            <a:ext cx="8540278" cy="56004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zh-TW" sz="1800" b="1" dirty="0">
                <a:latin typeface="+mj-ea"/>
                <a:ea typeface="+mj-ea"/>
              </a:rPr>
              <a:t>產品呈現</a:t>
            </a:r>
            <a:r>
              <a:rPr lang="zh-TW" altLang="en-US" sz="1800" b="1" dirty="0">
                <a:latin typeface="+mj-ea"/>
                <a:ea typeface="+mj-ea"/>
              </a:rPr>
              <a:t>的效果</a:t>
            </a:r>
            <a:endParaRPr lang="en-US" altLang="zh-TW" sz="1800" b="1" dirty="0">
              <a:latin typeface="+mj-ea"/>
              <a:ea typeface="+mj-ea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4389712" y="1327243"/>
            <a:ext cx="4399145" cy="2688148"/>
            <a:chOff x="4291738" y="1419303"/>
            <a:chExt cx="4782937" cy="2922668"/>
          </a:xfrm>
        </p:grpSpPr>
        <p:pic>
          <p:nvPicPr>
            <p:cNvPr id="14368" name="Picture 32" descr="http://gdj.graphicdesignjunction.com/wp-content/uploads/2013/09/Flat-Color-Abstract-City-Background-PSD.jpg">
              <a:extLst>
                <a:ext uri="{FF2B5EF4-FFF2-40B4-BE49-F238E27FC236}">
                  <a16:creationId xmlns="" xmlns:a16="http://schemas.microsoft.com/office/drawing/2014/main" id="{DF0D25BF-983F-4FE8-AB17-A9B0B24E43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289"/>
            <a:stretch/>
          </p:blipFill>
          <p:spPr bwMode="auto">
            <a:xfrm>
              <a:off x="4312175" y="1419303"/>
              <a:ext cx="4762500" cy="2922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56" name="Picture 20" descr="「metro ui logo」的圖片搜尋結果">
              <a:extLst>
                <a:ext uri="{FF2B5EF4-FFF2-40B4-BE49-F238E27FC236}">
                  <a16:creationId xmlns="" xmlns:a16="http://schemas.microsoft.com/office/drawing/2014/main" id="{07195BCB-F6CF-4E5D-B36D-5DDA0B7EB1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012" b="31338"/>
            <a:stretch/>
          </p:blipFill>
          <p:spPr bwMode="auto">
            <a:xfrm>
              <a:off x="7420269" y="1520699"/>
              <a:ext cx="1583130" cy="411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0" name="Picture 4" descr="「jquery」的圖片搜尋結果">
              <a:extLst>
                <a:ext uri="{FF2B5EF4-FFF2-40B4-BE49-F238E27FC236}">
                  <a16:creationId xmlns="" xmlns:a16="http://schemas.microsoft.com/office/drawing/2014/main" id="{2BFDADC9-0D22-4009-9B26-A565FE561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8554" y="2232357"/>
              <a:ext cx="2171053" cy="533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6" name="Picture 10" descr="「bootstrap」的圖片搜尋結果">
              <a:extLst>
                <a:ext uri="{FF2B5EF4-FFF2-40B4-BE49-F238E27FC236}">
                  <a16:creationId xmlns="" xmlns:a16="http://schemas.microsoft.com/office/drawing/2014/main" id="{078C912C-0A98-40B6-A6A7-5B21C0B40F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1738" y="1467420"/>
              <a:ext cx="1216816" cy="1216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58" name="Picture 22" descr="「html5」的圖片搜尋結果">
              <a:extLst>
                <a:ext uri="{FF2B5EF4-FFF2-40B4-BE49-F238E27FC236}">
                  <a16:creationId xmlns="" xmlns:a16="http://schemas.microsoft.com/office/drawing/2014/main" id="{22BFC365-34C6-4D05-84E6-A35F8E10F1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8680" y="1541553"/>
              <a:ext cx="625954" cy="625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5229" y="0"/>
            <a:ext cx="1636568" cy="122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9630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0" grpId="0" animBg="1"/>
      <p:bldP spid="32" grpId="0" animBg="1"/>
      <p:bldP spid="35" grpId="0" animBg="1"/>
      <p:bldP spid="24" grpId="0" animBg="1"/>
      <p:bldP spid="2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1719" y="1209942"/>
            <a:ext cx="3845641" cy="37540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23252" y="112438"/>
            <a:ext cx="7182569" cy="850106"/>
          </a:xfrm>
        </p:spPr>
        <p:txBody>
          <a:bodyPr>
            <a:noAutofit/>
          </a:bodyPr>
          <a:lstStyle/>
          <a:p>
            <a:r>
              <a:rPr lang="en-US" altLang="zh-TW" dirty="0"/>
              <a:t>Component Extension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4565944" y="1237582"/>
            <a:ext cx="4217694" cy="56004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500" b="1" dirty="0">
                <a:latin typeface="+mj-ea"/>
                <a:ea typeface="+mj-ea"/>
              </a:rPr>
              <a:t>整合第三方</a:t>
            </a:r>
            <a:r>
              <a:rPr lang="en-US" altLang="zh-TW" sz="2500" b="1" dirty="0">
                <a:latin typeface="+mj-ea"/>
                <a:ea typeface="+mj-ea"/>
              </a:rPr>
              <a:t>UI</a:t>
            </a:r>
            <a:r>
              <a:rPr lang="zh-TW" altLang="en-US" sz="2500" b="1" dirty="0">
                <a:latin typeface="+mj-ea"/>
                <a:ea typeface="+mj-ea"/>
              </a:rPr>
              <a:t> 套件</a:t>
            </a:r>
            <a:r>
              <a:rPr lang="en-US" altLang="zh-TW" sz="2500" b="1" dirty="0">
                <a:latin typeface="+mj-ea"/>
                <a:ea typeface="+mj-ea"/>
              </a:rPr>
              <a:t>(jQuery)</a:t>
            </a:r>
          </a:p>
        </p:txBody>
      </p:sp>
      <p:sp>
        <p:nvSpPr>
          <p:cNvPr id="30" name="圓角矩形 29"/>
          <p:cNvSpPr/>
          <p:nvPr/>
        </p:nvSpPr>
        <p:spPr>
          <a:xfrm>
            <a:off x="4565944" y="2004720"/>
            <a:ext cx="4217694" cy="56004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500" b="1" dirty="0">
                <a:latin typeface="+mj-ea"/>
                <a:ea typeface="+mj-ea"/>
              </a:rPr>
              <a:t>拖拉點選清楚明瞭</a:t>
            </a:r>
            <a:endParaRPr lang="en-US" altLang="zh-TW" sz="2500" b="1" dirty="0">
              <a:latin typeface="+mj-ea"/>
              <a:ea typeface="+mj-ea"/>
            </a:endParaRPr>
          </a:p>
        </p:txBody>
      </p:sp>
      <p:sp>
        <p:nvSpPr>
          <p:cNvPr id="31" name="圓角矩形 30"/>
          <p:cNvSpPr/>
          <p:nvPr/>
        </p:nvSpPr>
        <p:spPr>
          <a:xfrm>
            <a:off x="4565944" y="2763417"/>
            <a:ext cx="4217694" cy="56004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500" b="1" dirty="0">
                <a:latin typeface="+mj-ea"/>
                <a:ea typeface="+mj-ea"/>
              </a:rPr>
              <a:t>可自行規劃新</a:t>
            </a:r>
            <a:r>
              <a:rPr lang="en-US" altLang="zh-TW" sz="2500" b="1" dirty="0">
                <a:latin typeface="+mj-ea"/>
                <a:ea typeface="+mj-ea"/>
              </a:rPr>
              <a:t>Component</a:t>
            </a:r>
          </a:p>
        </p:txBody>
      </p:sp>
      <p:sp>
        <p:nvSpPr>
          <p:cNvPr id="32" name="圓角矩形 31"/>
          <p:cNvSpPr/>
          <p:nvPr/>
        </p:nvSpPr>
        <p:spPr>
          <a:xfrm>
            <a:off x="4565944" y="3522114"/>
            <a:ext cx="4217694" cy="56004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500" b="1" dirty="0">
                <a:latin typeface="+mj-ea"/>
                <a:ea typeface="+mj-ea"/>
              </a:rPr>
              <a:t>透過修改內文即可用</a:t>
            </a:r>
            <a:endParaRPr lang="en-US" altLang="zh-TW" sz="2500" b="1" dirty="0">
              <a:latin typeface="+mj-ea"/>
              <a:ea typeface="+mj-ea"/>
            </a:endParaRPr>
          </a:p>
        </p:txBody>
      </p:sp>
      <p:sp>
        <p:nvSpPr>
          <p:cNvPr id="35" name="圓角矩形 34"/>
          <p:cNvSpPr/>
          <p:nvPr/>
        </p:nvSpPr>
        <p:spPr>
          <a:xfrm>
            <a:off x="4565944" y="4305806"/>
            <a:ext cx="4217694" cy="56004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500" b="1" dirty="0">
                <a:latin typeface="+mj-ea"/>
                <a:ea typeface="+mj-ea"/>
              </a:rPr>
              <a:t>可執行後端程式的</a:t>
            </a:r>
            <a:r>
              <a:rPr lang="en-US" altLang="zh-TW" sz="2500" b="1" dirty="0">
                <a:latin typeface="+mj-ea"/>
                <a:ea typeface="+mj-ea"/>
              </a:rPr>
              <a:t>UI</a:t>
            </a:r>
            <a:endParaRPr lang="zh-TW" altLang="en-US" sz="2500" b="1" dirty="0">
              <a:latin typeface="+mj-ea"/>
              <a:ea typeface="+mj-ea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124573" y="5198036"/>
            <a:ext cx="3326198" cy="56004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500" b="1" dirty="0">
                <a:latin typeface="+mj-ea"/>
                <a:ea typeface="+mj-ea"/>
              </a:rPr>
              <a:t>既有的</a:t>
            </a:r>
            <a:r>
              <a:rPr lang="en-US" altLang="zh-TW" sz="2500" b="1" dirty="0">
                <a:latin typeface="+mj-ea"/>
                <a:ea typeface="+mj-ea"/>
              </a:rPr>
              <a:t>Component</a:t>
            </a:r>
          </a:p>
        </p:txBody>
      </p:sp>
      <p:sp>
        <p:nvSpPr>
          <p:cNvPr id="17" name="圓角矩形 16"/>
          <p:cNvSpPr/>
          <p:nvPr/>
        </p:nvSpPr>
        <p:spPr>
          <a:xfrm>
            <a:off x="4326451" y="5083052"/>
            <a:ext cx="4676027" cy="86054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500" b="1" dirty="0">
                <a:latin typeface="+mj-ea"/>
                <a:ea typeface="+mj-ea"/>
              </a:rPr>
              <a:t>第三方</a:t>
            </a:r>
            <a:r>
              <a:rPr lang="en-US" altLang="zh-TW" sz="2500" b="1" dirty="0">
                <a:latin typeface="+mj-ea"/>
                <a:ea typeface="+mj-ea"/>
              </a:rPr>
              <a:t>UI Kit (jQuery,HTML5,BootStrap…)</a:t>
            </a:r>
          </a:p>
        </p:txBody>
      </p:sp>
      <p:sp>
        <p:nvSpPr>
          <p:cNvPr id="7" name="向右箭號 6"/>
          <p:cNvSpPr/>
          <p:nvPr/>
        </p:nvSpPr>
        <p:spPr>
          <a:xfrm>
            <a:off x="3430830" y="5040775"/>
            <a:ext cx="933823" cy="870163"/>
          </a:xfrm>
          <a:prstGeom prst="mathPlu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ea"/>
              <a:ea typeface="+mj-ea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5229" y="0"/>
            <a:ext cx="1636568" cy="122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0743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0" grpId="0" animBg="1"/>
      <p:bldP spid="31" grpId="0" animBg="1"/>
      <p:bldP spid="32" grpId="0" animBg="1"/>
      <p:bldP spid="35" grpId="0" animBg="1"/>
      <p:bldP spid="16" grpId="0" animBg="1"/>
      <p:bldP spid="17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575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1948558" y="223734"/>
            <a:ext cx="5072742" cy="569220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</a:pPr>
            <a:r>
              <a:rPr lang="zh-TW" altLang="en-US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現成套件，馬上套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1F91282D-928A-4D8B-92CF-CA6C408D8B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734" t="8212" b="3650"/>
          <a:stretch/>
        </p:blipFill>
        <p:spPr>
          <a:xfrm>
            <a:off x="75501" y="1077467"/>
            <a:ext cx="8976220" cy="53192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矩形 6">
            <a:extLst>
              <a:ext uri="{FF2B5EF4-FFF2-40B4-BE49-F238E27FC236}">
                <a16:creationId xmlns="" xmlns:a16="http://schemas.microsoft.com/office/drawing/2014/main" id="{7DDA7AA3-163D-4772-B4C7-B15C94F35A1E}"/>
              </a:ext>
            </a:extLst>
          </p:cNvPr>
          <p:cNvSpPr/>
          <p:nvPr/>
        </p:nvSpPr>
        <p:spPr>
          <a:xfrm>
            <a:off x="5058561" y="1631897"/>
            <a:ext cx="3926048" cy="45172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左-右雙向箭號 19">
            <a:extLst>
              <a:ext uri="{FF2B5EF4-FFF2-40B4-BE49-F238E27FC236}">
                <a16:creationId xmlns="" xmlns:a16="http://schemas.microsoft.com/office/drawing/2014/main" id="{44059644-F505-42B4-9602-9D8163431163}"/>
              </a:ext>
            </a:extLst>
          </p:cNvPr>
          <p:cNvSpPr/>
          <p:nvPr/>
        </p:nvSpPr>
        <p:spPr>
          <a:xfrm>
            <a:off x="2755584" y="3286810"/>
            <a:ext cx="2394693" cy="686363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dirty="0" smtClean="0">
                <a:latin typeface="+mj-ea"/>
                <a:ea typeface="+mj-ea"/>
              </a:rPr>
              <a:t>拖拉點</a:t>
            </a:r>
            <a:r>
              <a:rPr lang="zh-TW" altLang="en-US" sz="1800" b="1" dirty="0">
                <a:latin typeface="+mj-ea"/>
                <a:ea typeface="+mj-ea"/>
              </a:rPr>
              <a:t>選</a:t>
            </a:r>
          </a:p>
        </p:txBody>
      </p:sp>
      <p:sp>
        <p:nvSpPr>
          <p:cNvPr id="9" name="左-右雙向箭號 19">
            <a:extLst>
              <a:ext uri="{FF2B5EF4-FFF2-40B4-BE49-F238E27FC236}">
                <a16:creationId xmlns="" xmlns:a16="http://schemas.microsoft.com/office/drawing/2014/main" id="{44059644-F505-42B4-9602-9D8163431163}"/>
              </a:ext>
            </a:extLst>
          </p:cNvPr>
          <p:cNvSpPr/>
          <p:nvPr/>
        </p:nvSpPr>
        <p:spPr>
          <a:xfrm>
            <a:off x="6589916" y="3421543"/>
            <a:ext cx="2394693" cy="31554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 err="1" smtClean="0">
                <a:latin typeface="+mj-ea"/>
                <a:ea typeface="+mj-ea"/>
              </a:rPr>
              <a:t>DreamMaker</a:t>
            </a:r>
            <a:endParaRPr lang="zh-TW" altLang="en-US" sz="1800" b="1" dirty="0">
              <a:latin typeface="+mj-ea"/>
              <a:ea typeface="+mj-ea"/>
            </a:endParaRPr>
          </a:p>
        </p:txBody>
      </p:sp>
      <p:sp>
        <p:nvSpPr>
          <p:cNvPr id="10" name="左-右雙向箭號 19">
            <a:extLst>
              <a:ext uri="{FF2B5EF4-FFF2-40B4-BE49-F238E27FC236}">
                <a16:creationId xmlns="" xmlns:a16="http://schemas.microsoft.com/office/drawing/2014/main" id="{44059644-F505-42B4-9602-9D8163431163}"/>
              </a:ext>
            </a:extLst>
          </p:cNvPr>
          <p:cNvSpPr/>
          <p:nvPr/>
        </p:nvSpPr>
        <p:spPr>
          <a:xfrm>
            <a:off x="6589915" y="1683428"/>
            <a:ext cx="2394693" cy="31554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 err="1" smtClean="0">
                <a:latin typeface="+mj-ea"/>
                <a:ea typeface="+mj-ea"/>
              </a:rPr>
              <a:t>jQuery</a:t>
            </a:r>
            <a:r>
              <a:rPr lang="en-US" altLang="zh-TW" sz="1800" b="1" dirty="0" smtClean="0">
                <a:latin typeface="+mj-ea"/>
                <a:ea typeface="+mj-ea"/>
              </a:rPr>
              <a:t> UI</a:t>
            </a:r>
            <a:endParaRPr lang="zh-TW" altLang="en-US" sz="1800" b="1" dirty="0">
              <a:latin typeface="+mj-ea"/>
              <a:ea typeface="+mj-ea"/>
            </a:endParaRPr>
          </a:p>
        </p:txBody>
      </p:sp>
      <p:sp>
        <p:nvSpPr>
          <p:cNvPr id="11" name="左-右雙向箭號 19">
            <a:extLst>
              <a:ext uri="{FF2B5EF4-FFF2-40B4-BE49-F238E27FC236}">
                <a16:creationId xmlns="" xmlns:a16="http://schemas.microsoft.com/office/drawing/2014/main" id="{44059644-F505-42B4-9602-9D8163431163}"/>
              </a:ext>
            </a:extLst>
          </p:cNvPr>
          <p:cNvSpPr/>
          <p:nvPr/>
        </p:nvSpPr>
        <p:spPr>
          <a:xfrm>
            <a:off x="6589915" y="4627563"/>
            <a:ext cx="2394693" cy="31554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 err="1" smtClean="0">
                <a:latin typeface="+mj-ea"/>
                <a:ea typeface="+mj-ea"/>
              </a:rPr>
              <a:t>iAPP</a:t>
            </a:r>
            <a:r>
              <a:rPr lang="en-US" altLang="zh-TW" sz="1800" b="1" dirty="0" smtClean="0">
                <a:latin typeface="+mj-ea"/>
                <a:ea typeface="+mj-ea"/>
              </a:rPr>
              <a:t> </a:t>
            </a:r>
            <a:r>
              <a:rPr lang="en-US" altLang="zh-TW" sz="1800" b="1" dirty="0" err="1" smtClean="0">
                <a:latin typeface="+mj-ea"/>
                <a:ea typeface="+mj-ea"/>
              </a:rPr>
              <a:t>PlugIn</a:t>
            </a:r>
            <a:endParaRPr lang="zh-TW" altLang="en-US" sz="1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3291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圓角矩形 5"/>
          <p:cNvSpPr/>
          <p:nvPr/>
        </p:nvSpPr>
        <p:spPr>
          <a:xfrm>
            <a:off x="4446918" y="5356501"/>
            <a:ext cx="3652052" cy="56004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打造高品質的前端操作介面</a:t>
            </a:r>
            <a:endParaRPr lang="en-US" altLang="zh-TW" sz="1800" b="1" dirty="0">
              <a:latin typeface="+mj-ea"/>
              <a:ea typeface="+mj-ea"/>
            </a:endParaRPr>
          </a:p>
        </p:txBody>
      </p:sp>
      <p:sp>
        <p:nvSpPr>
          <p:cNvPr id="30" name="圓角矩形 29"/>
          <p:cNvSpPr/>
          <p:nvPr/>
        </p:nvSpPr>
        <p:spPr>
          <a:xfrm>
            <a:off x="461923" y="5339905"/>
            <a:ext cx="3652052" cy="56004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改善以往一成不變的元件</a:t>
            </a:r>
            <a:endParaRPr lang="zh-TW" altLang="zh-TW" sz="1800" dirty="0">
              <a:latin typeface="+mj-ea"/>
              <a:ea typeface="+mj-ea"/>
            </a:endParaRPr>
          </a:p>
        </p:txBody>
      </p:sp>
      <p:sp>
        <p:nvSpPr>
          <p:cNvPr id="31" name="圓角矩形 30"/>
          <p:cNvSpPr/>
          <p:nvPr/>
        </p:nvSpPr>
        <p:spPr>
          <a:xfrm>
            <a:off x="461923" y="4664500"/>
            <a:ext cx="3652052" cy="56004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元件能夠統一開發與管理</a:t>
            </a:r>
            <a:endParaRPr lang="en-US" altLang="zh-TW" sz="1800" b="1" dirty="0">
              <a:latin typeface="+mj-ea"/>
              <a:ea typeface="+mj-ea"/>
            </a:endParaRPr>
          </a:p>
        </p:txBody>
      </p:sp>
      <p:sp>
        <p:nvSpPr>
          <p:cNvPr id="33" name="圓角矩形 32"/>
          <p:cNvSpPr/>
          <p:nvPr/>
        </p:nvSpPr>
        <p:spPr>
          <a:xfrm>
            <a:off x="4446918" y="4664500"/>
            <a:ext cx="3652052" cy="56004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更專注於邏輯開發</a:t>
            </a:r>
            <a:r>
              <a:rPr lang="en-US" altLang="zh-TW" sz="1800" b="1" dirty="0">
                <a:latin typeface="+mj-ea"/>
                <a:ea typeface="+mj-ea"/>
              </a:rPr>
              <a:t>(Module)</a:t>
            </a:r>
            <a:endParaRPr lang="zh-TW" altLang="en-US" sz="1800" b="1" dirty="0">
              <a:latin typeface="+mj-ea"/>
              <a:ea typeface="+mj-ea"/>
            </a:endParaRPr>
          </a:p>
        </p:txBody>
      </p:sp>
      <p:sp>
        <p:nvSpPr>
          <p:cNvPr id="37" name="圓角矩形 36"/>
          <p:cNvSpPr/>
          <p:nvPr/>
        </p:nvSpPr>
        <p:spPr>
          <a:xfrm>
            <a:off x="5301842" y="3703201"/>
            <a:ext cx="3615654" cy="56004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產品整體競爭力</a:t>
            </a:r>
            <a:endParaRPr lang="en-US" altLang="zh-TW" sz="1800" b="1" dirty="0">
              <a:latin typeface="+mj-ea"/>
              <a:ea typeface="+mj-ea"/>
            </a:endParaRPr>
          </a:p>
        </p:txBody>
      </p:sp>
      <p:sp>
        <p:nvSpPr>
          <p:cNvPr id="36" name="圓角矩形 35"/>
          <p:cNvSpPr/>
          <p:nvPr/>
        </p:nvSpPr>
        <p:spPr>
          <a:xfrm>
            <a:off x="5301842" y="3027796"/>
            <a:ext cx="3615654" cy="56004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最佳使用者體驗</a:t>
            </a:r>
            <a:endParaRPr lang="en-US" altLang="zh-TW" sz="1800" b="1" dirty="0">
              <a:latin typeface="+mj-ea"/>
              <a:ea typeface="+mj-ea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="" xmlns:a16="http://schemas.microsoft.com/office/drawing/2014/main" id="{41F1A60C-9370-4138-A942-4B800F5E48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" t="12612" b="3566"/>
          <a:stretch/>
        </p:blipFill>
        <p:spPr>
          <a:xfrm>
            <a:off x="357793" y="1491080"/>
            <a:ext cx="4491876" cy="28083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圖片 17">
            <a:extLst>
              <a:ext uri="{FF2B5EF4-FFF2-40B4-BE49-F238E27FC236}">
                <a16:creationId xmlns="" xmlns:a16="http://schemas.microsoft.com/office/drawing/2014/main" id="{D5A1E85F-FB9D-423A-99BE-F4486C58C7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352"/>
          <a:stretch/>
        </p:blipFill>
        <p:spPr>
          <a:xfrm>
            <a:off x="5431413" y="1344007"/>
            <a:ext cx="3356511" cy="1700819"/>
          </a:xfrm>
          <a:prstGeom prst="rect">
            <a:avLst/>
          </a:prstGeom>
        </p:spPr>
      </p:pic>
      <p:sp>
        <p:nvSpPr>
          <p:cNvPr id="27" name="Title 4">
            <a:extLst>
              <a:ext uri="{FF2B5EF4-FFF2-40B4-BE49-F238E27FC236}">
                <a16:creationId xmlns="" xmlns:a16="http://schemas.microsoft.com/office/drawing/2014/main" id="{A4CCC056-D337-4D8C-AB54-EA36CAED9AAE}"/>
              </a:ext>
            </a:extLst>
          </p:cNvPr>
          <p:cNvSpPr txBox="1">
            <a:spLocks/>
          </p:cNvSpPr>
          <p:nvPr/>
        </p:nvSpPr>
        <p:spPr>
          <a:xfrm>
            <a:off x="1769132" y="155982"/>
            <a:ext cx="6216062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4500" b="1" kern="1200" cap="none" spc="0">
                <a:ln w="12700">
                  <a:noFill/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ea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TW" dirty="0"/>
              <a:t>Component Extension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11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0" grpId="0" animBg="1"/>
      <p:bldP spid="31" grpId="0" animBg="1"/>
      <p:bldP spid="33" grpId="0" animBg="1"/>
      <p:bldP spid="37" grpId="0" animBg="1"/>
      <p:bldP spid="3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="" xmlns:a16="http://schemas.microsoft.com/office/drawing/2014/main" id="{CC8E05D2-FB32-44AE-BB70-656C7155313B}"/>
              </a:ext>
            </a:extLst>
          </p:cNvPr>
          <p:cNvSpPr/>
          <p:nvPr/>
        </p:nvSpPr>
        <p:spPr>
          <a:xfrm>
            <a:off x="0" y="-1586"/>
            <a:ext cx="9144000" cy="6857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56059" y="3379424"/>
            <a:ext cx="4849676" cy="9126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6000" b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  <a:r>
              <a:rPr lang="en-US" altLang="zh-TW" sz="7500" b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html</a:t>
            </a:r>
            <a:r>
              <a:rPr lang="en-US" altLang="zh-TW" sz="6000" b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endParaRPr lang="zh-TW" altLang="en-US" sz="6000" b="1" spc="3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752772" y="4408138"/>
            <a:ext cx="5288973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2500" b="1" kern="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Courier New" panose="02070309020205020404" pitchFamily="49" charset="0"/>
              </a:rPr>
              <a:t>Form Design </a:t>
            </a:r>
            <a:r>
              <a:rPr lang="zh-TW" altLang="en-US" sz="2500" b="1" kern="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Courier New" panose="02070309020205020404" pitchFamily="49" charset="0"/>
              </a:rPr>
              <a:t>表單畫面進階化設計</a:t>
            </a:r>
            <a:endParaRPr lang="zh-TW" altLang="zh-TW" sz="2500" b="1" kern="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3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1551858" y="177754"/>
            <a:ext cx="6042744" cy="850106"/>
          </a:xfrm>
        </p:spPr>
        <p:txBody>
          <a:bodyPr/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當</a:t>
            </a:r>
            <a:r>
              <a:rPr lang="zh-TW" altLang="en-US" dirty="0">
                <a:solidFill>
                  <a:schemeClr val="bg1"/>
                </a:solidFill>
              </a:rPr>
              <a:t>今</a:t>
            </a:r>
            <a:r>
              <a:rPr lang="zh-TW" altLang="en-US" dirty="0" smtClean="0">
                <a:solidFill>
                  <a:schemeClr val="bg1"/>
                </a:solidFill>
              </a:rPr>
              <a:t>網站</a:t>
            </a:r>
            <a:r>
              <a:rPr lang="zh-TW" altLang="en-US" dirty="0">
                <a:solidFill>
                  <a:schemeClr val="bg1"/>
                </a:solidFill>
              </a:rPr>
              <a:t>設計流程</a:t>
            </a:r>
          </a:p>
        </p:txBody>
      </p:sp>
      <p:grpSp>
        <p:nvGrpSpPr>
          <p:cNvPr id="40" name="群組 39"/>
          <p:cNvGrpSpPr/>
          <p:nvPr/>
        </p:nvGrpSpPr>
        <p:grpSpPr>
          <a:xfrm>
            <a:off x="248078" y="3519670"/>
            <a:ext cx="1980029" cy="1736213"/>
            <a:chOff x="28786" y="4554888"/>
            <a:chExt cx="1980029" cy="1736213"/>
          </a:xfrm>
        </p:grpSpPr>
        <p:grpSp>
          <p:nvGrpSpPr>
            <p:cNvPr id="18" name="群組 17"/>
            <p:cNvGrpSpPr/>
            <p:nvPr/>
          </p:nvGrpSpPr>
          <p:grpSpPr>
            <a:xfrm>
              <a:off x="434044" y="4554888"/>
              <a:ext cx="1132056" cy="1132056"/>
              <a:chOff x="3644549" y="2231703"/>
              <a:chExt cx="1356883" cy="1356883"/>
            </a:xfrm>
          </p:grpSpPr>
          <p:pic>
            <p:nvPicPr>
              <p:cNvPr id="9" name="Picture 2" descr="https://png.icons8.com/compare/color/1600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44549" y="2231703"/>
                <a:ext cx="1356883" cy="13568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https://cdn4.iconfinder.com/data/icons/chat-icons-3/512/no_1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52255" y="2425213"/>
                <a:ext cx="332561" cy="332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6" descr="「yes icon」的圖片搜尋結果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7986" y="3048060"/>
                <a:ext cx="449416" cy="4494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文字方塊 19"/>
            <p:cNvSpPr txBox="1"/>
            <p:nvPr/>
          </p:nvSpPr>
          <p:spPr>
            <a:xfrm>
              <a:off x="28786" y="5583215"/>
              <a:ext cx="198002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提出需求</a:t>
              </a:r>
              <a:r>
                <a:rPr lang="en-US" altLang="zh-TW" sz="2000" b="1" dirty="0">
                  <a:solidFill>
                    <a:schemeClr val="bg1"/>
                  </a:solidFill>
                  <a:latin typeface="+mj-ea"/>
                  <a:ea typeface="+mj-ea"/>
                </a:rPr>
                <a:t/>
              </a:r>
              <a:br>
                <a:rPr lang="en-US" altLang="zh-TW" sz="2000" b="1" dirty="0">
                  <a:solidFill>
                    <a:schemeClr val="bg1"/>
                  </a:solidFill>
                  <a:latin typeface="+mj-ea"/>
                  <a:ea typeface="+mj-ea"/>
                </a:rPr>
              </a:br>
              <a:r>
                <a:rPr lang="zh-TW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製作規格及框架</a:t>
              </a:r>
            </a:p>
          </p:txBody>
        </p:sp>
      </p:grpSp>
      <p:grpSp>
        <p:nvGrpSpPr>
          <p:cNvPr id="46" name="群組 45"/>
          <p:cNvGrpSpPr/>
          <p:nvPr/>
        </p:nvGrpSpPr>
        <p:grpSpPr>
          <a:xfrm>
            <a:off x="2567650" y="4372800"/>
            <a:ext cx="1723549" cy="1907844"/>
            <a:chOff x="2393474" y="3817614"/>
            <a:chExt cx="1723549" cy="1907844"/>
          </a:xfrm>
        </p:grpSpPr>
        <p:sp>
          <p:nvSpPr>
            <p:cNvPr id="21" name="文字方塊 20"/>
            <p:cNvSpPr txBox="1"/>
            <p:nvPr/>
          </p:nvSpPr>
          <p:spPr>
            <a:xfrm>
              <a:off x="2393474" y="4709795"/>
              <a:ext cx="172354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美學呈現</a:t>
              </a:r>
              <a:r>
                <a:rPr lang="en-US" altLang="zh-TW" sz="2000" b="1" dirty="0">
                  <a:solidFill>
                    <a:schemeClr val="bg1"/>
                  </a:solidFill>
                  <a:latin typeface="+mj-ea"/>
                  <a:ea typeface="+mj-ea"/>
                </a:rPr>
                <a:t/>
              </a:r>
              <a:br>
                <a:rPr lang="en-US" altLang="zh-TW" sz="2000" b="1" dirty="0">
                  <a:solidFill>
                    <a:schemeClr val="bg1"/>
                  </a:solidFill>
                  <a:latin typeface="+mj-ea"/>
                  <a:ea typeface="+mj-ea"/>
                </a:rPr>
              </a:br>
              <a:r>
                <a:rPr lang="zh-TW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圖形介面</a:t>
              </a:r>
              <a:r>
                <a:rPr lang="en-US" altLang="zh-TW" sz="2000" b="1" dirty="0">
                  <a:solidFill>
                    <a:schemeClr val="bg1"/>
                  </a:solidFill>
                  <a:latin typeface="+mj-ea"/>
                  <a:ea typeface="+mj-ea"/>
                </a:rPr>
                <a:t/>
              </a:r>
              <a:br>
                <a:rPr lang="en-US" altLang="zh-TW" sz="2000" b="1" dirty="0">
                  <a:solidFill>
                    <a:schemeClr val="bg1"/>
                  </a:solidFill>
                  <a:latin typeface="+mj-ea"/>
                  <a:ea typeface="+mj-ea"/>
                </a:rPr>
              </a:br>
              <a:r>
                <a:rPr lang="zh-TW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視覺美化設計</a:t>
              </a:r>
            </a:p>
          </p:txBody>
        </p:sp>
        <p:pic>
          <p:nvPicPr>
            <p:cNvPr id="13" name="Picture 8" descr="相關圖片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6962" y="3817614"/>
              <a:ext cx="932414" cy="932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文字方塊 25"/>
          <p:cNvSpPr txBox="1"/>
          <p:nvPr/>
        </p:nvSpPr>
        <p:spPr>
          <a:xfrm>
            <a:off x="2423565" y="1080076"/>
            <a:ext cx="4274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+mj-ea"/>
                <a:ea typeface="+mj-ea"/>
              </a:rPr>
              <a:t>開發流程中加入</a:t>
            </a:r>
            <a:r>
              <a:rPr lang="zh-TW" altLang="en-US" b="1" dirty="0">
                <a:solidFill>
                  <a:srgbClr val="FFC000"/>
                </a:solidFill>
                <a:latin typeface="+mj-ea"/>
                <a:ea typeface="+mj-ea"/>
              </a:rPr>
              <a:t>前端設計師</a:t>
            </a:r>
          </a:p>
        </p:txBody>
      </p:sp>
      <p:grpSp>
        <p:nvGrpSpPr>
          <p:cNvPr id="38" name="群組 37"/>
          <p:cNvGrpSpPr/>
          <p:nvPr/>
        </p:nvGrpSpPr>
        <p:grpSpPr>
          <a:xfrm>
            <a:off x="4532403" y="3668863"/>
            <a:ext cx="2236510" cy="2249181"/>
            <a:chOff x="4510631" y="4605059"/>
            <a:chExt cx="2236510" cy="2249181"/>
          </a:xfrm>
        </p:grpSpPr>
        <p:sp>
          <p:nvSpPr>
            <p:cNvPr id="22" name="文字方塊 21"/>
            <p:cNvSpPr txBox="1"/>
            <p:nvPr/>
          </p:nvSpPr>
          <p:spPr>
            <a:xfrm>
              <a:off x="4510631" y="5592356"/>
              <a:ext cx="2236510" cy="1261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即時呈現</a:t>
              </a:r>
              <a:endParaRPr lang="en-US" altLang="zh-TW" sz="2000" b="1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r>
                <a:rPr lang="zh-TW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介面設計轉化網頁</a:t>
              </a:r>
              <a:endParaRPr lang="en-US" altLang="zh-TW" sz="2000" b="1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r>
                <a:rPr lang="zh-TW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檢視原始碼</a:t>
              </a:r>
              <a:endParaRPr lang="en-US" altLang="zh-TW" sz="20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067538" y="4605059"/>
              <a:ext cx="1107825" cy="986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群組 47"/>
          <p:cNvGrpSpPr/>
          <p:nvPr/>
        </p:nvGrpSpPr>
        <p:grpSpPr>
          <a:xfrm>
            <a:off x="6453219" y="4333642"/>
            <a:ext cx="2749471" cy="2765719"/>
            <a:chOff x="6322587" y="4344528"/>
            <a:chExt cx="2749471" cy="2765719"/>
          </a:xfrm>
        </p:grpSpPr>
        <p:sp>
          <p:nvSpPr>
            <p:cNvPr id="23" name="文字方塊 22"/>
            <p:cNvSpPr txBox="1"/>
            <p:nvPr/>
          </p:nvSpPr>
          <p:spPr>
            <a:xfrm>
              <a:off x="6322587" y="5355921"/>
              <a:ext cx="2749471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chemeClr val="bg1"/>
                  </a:solidFill>
                  <a:latin typeface="+mj-ea"/>
                  <a:ea typeface="+mj-ea"/>
                </a:rPr>
                <a:t>Model</a:t>
              </a:r>
              <a:br>
                <a:rPr lang="en-US" altLang="zh-TW" sz="2000" b="1" dirty="0">
                  <a:solidFill>
                    <a:schemeClr val="bg1"/>
                  </a:solidFill>
                  <a:latin typeface="+mj-ea"/>
                  <a:ea typeface="+mj-ea"/>
                </a:rPr>
              </a:br>
              <a:r>
                <a:rPr lang="zh-TW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邏輯、效能</a:t>
              </a:r>
              <a:r>
                <a:rPr lang="en-US" altLang="zh-TW" sz="2000" b="1" dirty="0">
                  <a:solidFill>
                    <a:schemeClr val="bg1"/>
                  </a:solidFill>
                  <a:latin typeface="+mj-ea"/>
                  <a:ea typeface="+mj-ea"/>
                </a:rPr>
                <a:t/>
              </a:r>
              <a:br>
                <a:rPr lang="en-US" altLang="zh-TW" sz="2000" b="1" dirty="0">
                  <a:solidFill>
                    <a:schemeClr val="bg1"/>
                  </a:solidFill>
                  <a:latin typeface="+mj-ea"/>
                  <a:ea typeface="+mj-ea"/>
                </a:rPr>
              </a:br>
              <a:r>
                <a:rPr lang="zh-TW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程式撰寫、資料庫設計</a:t>
              </a:r>
              <a:r>
                <a:rPr lang="en-US" altLang="zh-TW" sz="2000" b="1" dirty="0">
                  <a:solidFill>
                    <a:schemeClr val="bg1"/>
                  </a:solidFill>
                  <a:latin typeface="+mj-ea"/>
                  <a:ea typeface="+mj-ea"/>
                </a:rPr>
                <a:t/>
              </a:r>
              <a:br>
                <a:rPr lang="en-US" altLang="zh-TW" sz="2000" b="1" dirty="0">
                  <a:solidFill>
                    <a:schemeClr val="bg1"/>
                  </a:solidFill>
                  <a:latin typeface="+mj-ea"/>
                  <a:ea typeface="+mj-ea"/>
                </a:rPr>
              </a:br>
              <a:r>
                <a:rPr lang="zh-TW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架構通用化</a:t>
              </a:r>
            </a:p>
            <a:p>
              <a:endParaRPr lang="zh-TW" altLang="en-US" sz="2000" dirty="0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grpSp>
          <p:nvGrpSpPr>
            <p:cNvPr id="30" name="群組 29"/>
            <p:cNvGrpSpPr/>
            <p:nvPr/>
          </p:nvGrpSpPr>
          <p:grpSpPr>
            <a:xfrm>
              <a:off x="7178059" y="4344528"/>
              <a:ext cx="980214" cy="996206"/>
              <a:chOff x="4674042" y="1712566"/>
              <a:chExt cx="1603241" cy="1629398"/>
            </a:xfrm>
          </p:grpSpPr>
          <p:pic>
            <p:nvPicPr>
              <p:cNvPr id="31" name="Picture 6" descr="https://maxcdn.icons8.com/office/PNG/512/Business/open_view_in_new_tab-512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4042" y="1712566"/>
                <a:ext cx="1513210" cy="15132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6" descr="https://maxcdn.icons8.com/office/PNG/512/Business/open_view_in_new_tab-512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36943" y="1901623"/>
                <a:ext cx="1440340" cy="14403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5" name="群組 34"/>
          <p:cNvGrpSpPr/>
          <p:nvPr/>
        </p:nvGrpSpPr>
        <p:grpSpPr>
          <a:xfrm>
            <a:off x="239623" y="1592132"/>
            <a:ext cx="1950440" cy="1950440"/>
            <a:chOff x="-210090" y="303086"/>
            <a:chExt cx="2310424" cy="2310424"/>
          </a:xfrm>
        </p:grpSpPr>
        <p:sp>
          <p:nvSpPr>
            <p:cNvPr id="33" name="橢圓 32"/>
            <p:cNvSpPr/>
            <p:nvPr/>
          </p:nvSpPr>
          <p:spPr>
            <a:xfrm>
              <a:off x="-210090" y="303086"/>
              <a:ext cx="2310424" cy="2310424"/>
            </a:xfrm>
            <a:prstGeom prst="ellipse">
              <a:avLst/>
            </a:prstGeom>
            <a:ln w="381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355822" y="2029774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產品經理</a:t>
              </a:r>
            </a:p>
          </p:txBody>
        </p:sp>
        <p:pic>
          <p:nvPicPr>
            <p:cNvPr id="1029" name="Picture 5" descr="C:\Users\interinfo\Desktop\po5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728" y="401283"/>
              <a:ext cx="1239837" cy="1716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群組 33"/>
          <p:cNvGrpSpPr/>
          <p:nvPr/>
        </p:nvGrpSpPr>
        <p:grpSpPr>
          <a:xfrm>
            <a:off x="2434980" y="2350110"/>
            <a:ext cx="1950440" cy="1950440"/>
            <a:chOff x="2252734" y="1653520"/>
            <a:chExt cx="2310424" cy="2310424"/>
          </a:xfrm>
        </p:grpSpPr>
        <p:sp>
          <p:nvSpPr>
            <p:cNvPr id="39" name="橢圓 38"/>
            <p:cNvSpPr/>
            <p:nvPr/>
          </p:nvSpPr>
          <p:spPr>
            <a:xfrm>
              <a:off x="2252734" y="1653520"/>
              <a:ext cx="2310424" cy="2310424"/>
            </a:xfrm>
            <a:prstGeom prst="ellipse">
              <a:avLst/>
            </a:prstGeom>
            <a:ln w="381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2685429" y="3293905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視覺設計師</a:t>
              </a:r>
            </a:p>
          </p:txBody>
        </p:sp>
        <p:pic>
          <p:nvPicPr>
            <p:cNvPr id="1026" name="Picture 2" descr="C:\Users\interinfo\Desktop\po6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1078" y="1687993"/>
              <a:ext cx="1239839" cy="1728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群組 35"/>
          <p:cNvGrpSpPr/>
          <p:nvPr/>
        </p:nvGrpSpPr>
        <p:grpSpPr>
          <a:xfrm>
            <a:off x="6824514" y="2384625"/>
            <a:ext cx="1950440" cy="1950440"/>
            <a:chOff x="4675886" y="3004223"/>
            <a:chExt cx="2310424" cy="2310424"/>
          </a:xfrm>
        </p:grpSpPr>
        <p:sp>
          <p:nvSpPr>
            <p:cNvPr id="43" name="橢圓 42"/>
            <p:cNvSpPr/>
            <p:nvPr/>
          </p:nvSpPr>
          <p:spPr>
            <a:xfrm>
              <a:off x="4675886" y="3004223"/>
              <a:ext cx="2310424" cy="2310424"/>
            </a:xfrm>
            <a:prstGeom prst="ellipse">
              <a:avLst/>
            </a:prstGeom>
            <a:ln w="381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5096455" y="4680061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前端設計師</a:t>
              </a:r>
            </a:p>
          </p:txBody>
        </p:sp>
        <p:pic>
          <p:nvPicPr>
            <p:cNvPr id="1028" name="Picture 4" descr="C:\Users\interinfo\Desktop\po3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0484" y="3124249"/>
              <a:ext cx="1265237" cy="1716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群組 36"/>
          <p:cNvGrpSpPr/>
          <p:nvPr/>
        </p:nvGrpSpPr>
        <p:grpSpPr>
          <a:xfrm>
            <a:off x="4637634" y="1587612"/>
            <a:ext cx="1950440" cy="1950440"/>
            <a:chOff x="4294422" y="3080418"/>
            <a:chExt cx="2310424" cy="2310424"/>
          </a:xfrm>
        </p:grpSpPr>
        <p:sp>
          <p:nvSpPr>
            <p:cNvPr id="47" name="橢圓 46"/>
            <p:cNvSpPr/>
            <p:nvPr/>
          </p:nvSpPr>
          <p:spPr>
            <a:xfrm>
              <a:off x="4294422" y="3080418"/>
              <a:ext cx="2310424" cy="2310424"/>
            </a:xfrm>
            <a:prstGeom prst="ellipse">
              <a:avLst/>
            </a:prstGeom>
            <a:ln w="381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4761974" y="4716173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程式設計師</a:t>
              </a:r>
            </a:p>
          </p:txBody>
        </p:sp>
        <p:pic>
          <p:nvPicPr>
            <p:cNvPr id="1030" name="Picture 6" descr="C:\Users\interinfo\Desktop\po1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9647" y="3133017"/>
              <a:ext cx="1277937" cy="1716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4" name="Picture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88871" y="0"/>
            <a:ext cx="1636568" cy="122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86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>
          <a:xfrm>
            <a:off x="971600" y="1953836"/>
            <a:ext cx="7200800" cy="2051228"/>
            <a:chOff x="2895598" y="890897"/>
            <a:chExt cx="6400801" cy="1366865"/>
          </a:xfrm>
        </p:grpSpPr>
        <p:sp>
          <p:nvSpPr>
            <p:cNvPr id="7" name="Rectangle 6"/>
            <p:cNvSpPr/>
            <p:nvPr/>
          </p:nvSpPr>
          <p:spPr>
            <a:xfrm>
              <a:off x="2895599" y="890897"/>
              <a:ext cx="6400800" cy="1343159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5000" b="1" dirty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  <a:cs typeface="+mj-cs"/>
                </a:rPr>
                <a:t>用最</a:t>
              </a:r>
              <a:r>
                <a:rPr lang="zh-TW" altLang="en-US" sz="6000" b="1" dirty="0">
                  <a:ln w="12700">
                    <a:noFill/>
                    <a:prstDash val="solid"/>
                  </a:ln>
                  <a:solidFill>
                    <a:srgbClr val="00B0F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  <a:cs typeface="+mj-cs"/>
                </a:rPr>
                <a:t>有效</a:t>
              </a:r>
              <a:r>
                <a:rPr lang="zh-TW" altLang="en-US" sz="5000" b="1" dirty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  <a:cs typeface="+mj-cs"/>
                </a:rPr>
                <a:t>的方式做事</a:t>
              </a:r>
              <a:endParaRPr lang="en-US" altLang="en-US" sz="5000" b="1" dirty="0">
                <a:ln w="12700">
                  <a:noFill/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endParaRPr>
            </a:p>
          </p:txBody>
        </p:sp>
        <p:sp>
          <p:nvSpPr>
            <p:cNvPr id="8" name="Freeform 20"/>
            <p:cNvSpPr>
              <a:spLocks noChangeAspect="1"/>
            </p:cNvSpPr>
            <p:nvPr/>
          </p:nvSpPr>
          <p:spPr bwMode="auto">
            <a:xfrm>
              <a:off x="2895598" y="890897"/>
              <a:ext cx="740912" cy="548640"/>
            </a:xfrm>
            <a:custGeom>
              <a:avLst/>
              <a:gdLst>
                <a:gd name="connsiteX0" fmla="*/ 0 w 818299"/>
                <a:gd name="connsiteY0" fmla="*/ 0 h 605944"/>
                <a:gd name="connsiteX1" fmla="*/ 818299 w 818299"/>
                <a:gd name="connsiteY1" fmla="*/ 0 h 605944"/>
                <a:gd name="connsiteX2" fmla="*/ 818299 w 818299"/>
                <a:gd name="connsiteY2" fmla="*/ 57159 h 605944"/>
                <a:gd name="connsiteX3" fmla="*/ 57159 w 818299"/>
                <a:gd name="connsiteY3" fmla="*/ 57159 h 605944"/>
                <a:gd name="connsiteX4" fmla="*/ 57159 w 818299"/>
                <a:gd name="connsiteY4" fmla="*/ 605944 h 605944"/>
                <a:gd name="connsiteX5" fmla="*/ 0 w 818299"/>
                <a:gd name="connsiteY5" fmla="*/ 605944 h 60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8299" h="605944">
                  <a:moveTo>
                    <a:pt x="0" y="0"/>
                  </a:moveTo>
                  <a:lnTo>
                    <a:pt x="818299" y="0"/>
                  </a:lnTo>
                  <a:lnTo>
                    <a:pt x="818299" y="57159"/>
                  </a:lnTo>
                  <a:lnTo>
                    <a:pt x="57159" y="57159"/>
                  </a:lnTo>
                  <a:lnTo>
                    <a:pt x="57159" y="605944"/>
                  </a:lnTo>
                  <a:lnTo>
                    <a:pt x="0" y="605944"/>
                  </a:lnTo>
                  <a:close/>
                </a:path>
              </a:pathLst>
            </a:custGeom>
            <a:solidFill>
              <a:srgbClr val="00B0F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9" name="Freeform 23"/>
            <p:cNvSpPr>
              <a:spLocks noChangeAspect="1"/>
            </p:cNvSpPr>
            <p:nvPr/>
          </p:nvSpPr>
          <p:spPr bwMode="auto">
            <a:xfrm flipH="1">
              <a:off x="8555487" y="890897"/>
              <a:ext cx="740912" cy="548640"/>
            </a:xfrm>
            <a:custGeom>
              <a:avLst/>
              <a:gdLst>
                <a:gd name="connsiteX0" fmla="*/ 0 w 818299"/>
                <a:gd name="connsiteY0" fmla="*/ 0 h 605944"/>
                <a:gd name="connsiteX1" fmla="*/ 818299 w 818299"/>
                <a:gd name="connsiteY1" fmla="*/ 0 h 605944"/>
                <a:gd name="connsiteX2" fmla="*/ 818299 w 818299"/>
                <a:gd name="connsiteY2" fmla="*/ 57159 h 605944"/>
                <a:gd name="connsiteX3" fmla="*/ 57159 w 818299"/>
                <a:gd name="connsiteY3" fmla="*/ 57159 h 605944"/>
                <a:gd name="connsiteX4" fmla="*/ 57159 w 818299"/>
                <a:gd name="connsiteY4" fmla="*/ 605944 h 605944"/>
                <a:gd name="connsiteX5" fmla="*/ 0 w 818299"/>
                <a:gd name="connsiteY5" fmla="*/ 605944 h 60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8299" h="605944">
                  <a:moveTo>
                    <a:pt x="0" y="0"/>
                  </a:moveTo>
                  <a:lnTo>
                    <a:pt x="818299" y="0"/>
                  </a:lnTo>
                  <a:lnTo>
                    <a:pt x="818299" y="57159"/>
                  </a:lnTo>
                  <a:lnTo>
                    <a:pt x="57159" y="57159"/>
                  </a:lnTo>
                  <a:lnTo>
                    <a:pt x="57159" y="605944"/>
                  </a:lnTo>
                  <a:lnTo>
                    <a:pt x="0" y="605944"/>
                  </a:lnTo>
                  <a:close/>
                </a:path>
              </a:pathLst>
            </a:custGeom>
            <a:solidFill>
              <a:srgbClr val="FF00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10" name="Freeform 24"/>
            <p:cNvSpPr>
              <a:spLocks noChangeAspect="1"/>
            </p:cNvSpPr>
            <p:nvPr/>
          </p:nvSpPr>
          <p:spPr bwMode="auto">
            <a:xfrm flipV="1">
              <a:off x="2895598" y="1706617"/>
              <a:ext cx="740912" cy="548640"/>
            </a:xfrm>
            <a:custGeom>
              <a:avLst/>
              <a:gdLst>
                <a:gd name="connsiteX0" fmla="*/ 0 w 818299"/>
                <a:gd name="connsiteY0" fmla="*/ 0 h 605944"/>
                <a:gd name="connsiteX1" fmla="*/ 818299 w 818299"/>
                <a:gd name="connsiteY1" fmla="*/ 0 h 605944"/>
                <a:gd name="connsiteX2" fmla="*/ 818299 w 818299"/>
                <a:gd name="connsiteY2" fmla="*/ 57159 h 605944"/>
                <a:gd name="connsiteX3" fmla="*/ 57159 w 818299"/>
                <a:gd name="connsiteY3" fmla="*/ 57159 h 605944"/>
                <a:gd name="connsiteX4" fmla="*/ 57159 w 818299"/>
                <a:gd name="connsiteY4" fmla="*/ 605944 h 605944"/>
                <a:gd name="connsiteX5" fmla="*/ 0 w 818299"/>
                <a:gd name="connsiteY5" fmla="*/ 605944 h 60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8299" h="605944">
                  <a:moveTo>
                    <a:pt x="0" y="0"/>
                  </a:moveTo>
                  <a:lnTo>
                    <a:pt x="818299" y="0"/>
                  </a:lnTo>
                  <a:lnTo>
                    <a:pt x="818299" y="57159"/>
                  </a:lnTo>
                  <a:lnTo>
                    <a:pt x="57159" y="57159"/>
                  </a:lnTo>
                  <a:lnTo>
                    <a:pt x="57159" y="605944"/>
                  </a:lnTo>
                  <a:lnTo>
                    <a:pt x="0" y="605944"/>
                  </a:lnTo>
                  <a:close/>
                </a:path>
              </a:pathLst>
            </a:cu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11" name="Freeform 25"/>
            <p:cNvSpPr>
              <a:spLocks noChangeAspect="1"/>
            </p:cNvSpPr>
            <p:nvPr/>
          </p:nvSpPr>
          <p:spPr bwMode="auto">
            <a:xfrm flipH="1" flipV="1">
              <a:off x="8555487" y="1709122"/>
              <a:ext cx="740912" cy="548640"/>
            </a:xfrm>
            <a:custGeom>
              <a:avLst/>
              <a:gdLst>
                <a:gd name="connsiteX0" fmla="*/ 0 w 818299"/>
                <a:gd name="connsiteY0" fmla="*/ 0 h 605944"/>
                <a:gd name="connsiteX1" fmla="*/ 818299 w 818299"/>
                <a:gd name="connsiteY1" fmla="*/ 0 h 605944"/>
                <a:gd name="connsiteX2" fmla="*/ 818299 w 818299"/>
                <a:gd name="connsiteY2" fmla="*/ 57159 h 605944"/>
                <a:gd name="connsiteX3" fmla="*/ 57159 w 818299"/>
                <a:gd name="connsiteY3" fmla="*/ 57159 h 605944"/>
                <a:gd name="connsiteX4" fmla="*/ 57159 w 818299"/>
                <a:gd name="connsiteY4" fmla="*/ 605944 h 605944"/>
                <a:gd name="connsiteX5" fmla="*/ 0 w 818299"/>
                <a:gd name="connsiteY5" fmla="*/ 605944 h 60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8299" h="605944">
                  <a:moveTo>
                    <a:pt x="0" y="0"/>
                  </a:moveTo>
                  <a:lnTo>
                    <a:pt x="818299" y="0"/>
                  </a:lnTo>
                  <a:lnTo>
                    <a:pt x="818299" y="57159"/>
                  </a:lnTo>
                  <a:lnTo>
                    <a:pt x="57159" y="57159"/>
                  </a:lnTo>
                  <a:lnTo>
                    <a:pt x="57159" y="605944"/>
                  </a:lnTo>
                  <a:lnTo>
                    <a:pt x="0" y="60594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9193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64770" y="155982"/>
            <a:ext cx="6216062" cy="850106"/>
          </a:xfrm>
        </p:spPr>
        <p:txBody>
          <a:bodyPr>
            <a:normAutofit/>
          </a:bodyPr>
          <a:lstStyle/>
          <a:p>
            <a:r>
              <a:rPr lang="en-US" altLang="zh-TW" sz="4500" dirty="0"/>
              <a:t>Form View</a:t>
            </a:r>
            <a:endParaRPr lang="zh-TW" altLang="en-US" sz="4500" dirty="0"/>
          </a:p>
        </p:txBody>
      </p:sp>
      <p:sp>
        <p:nvSpPr>
          <p:cNvPr id="6" name="圓角矩形 5"/>
          <p:cNvSpPr/>
          <p:nvPr/>
        </p:nvSpPr>
        <p:spPr>
          <a:xfrm>
            <a:off x="259773" y="1466188"/>
            <a:ext cx="3958936" cy="5600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人性化操作，拖拉點選</a:t>
            </a:r>
          </a:p>
        </p:txBody>
      </p:sp>
      <p:sp>
        <p:nvSpPr>
          <p:cNvPr id="30" name="圓角矩形 29"/>
          <p:cNvSpPr/>
          <p:nvPr/>
        </p:nvSpPr>
        <p:spPr>
          <a:xfrm>
            <a:off x="259773" y="2233326"/>
            <a:ext cx="3958936" cy="5600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絕對座標排版方式</a:t>
            </a:r>
            <a:endParaRPr lang="en-US" altLang="zh-TW" sz="1800" b="1" dirty="0">
              <a:latin typeface="+mj-ea"/>
              <a:ea typeface="+mj-ea"/>
            </a:endParaRPr>
          </a:p>
        </p:txBody>
      </p:sp>
      <p:sp>
        <p:nvSpPr>
          <p:cNvPr id="31" name="圓角矩形 30"/>
          <p:cNvSpPr/>
          <p:nvPr/>
        </p:nvSpPr>
        <p:spPr>
          <a:xfrm>
            <a:off x="259773" y="2992023"/>
            <a:ext cx="3958936" cy="5600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網頁格局版型輕易配置</a:t>
            </a:r>
            <a:endParaRPr lang="en-US" altLang="zh-TW" sz="1800" b="1" dirty="0">
              <a:latin typeface="+mj-ea"/>
              <a:ea typeface="+mj-ea"/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259773" y="3750720"/>
            <a:ext cx="3958936" cy="5600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屬性配置一鍵搞定</a:t>
            </a:r>
            <a:endParaRPr lang="en-US" altLang="zh-TW" sz="1800" b="1" dirty="0">
              <a:latin typeface="+mj-ea"/>
              <a:ea typeface="+mj-ea"/>
            </a:endParaRPr>
          </a:p>
        </p:txBody>
      </p:sp>
      <p:sp>
        <p:nvSpPr>
          <p:cNvPr id="33" name="圓角矩形 32"/>
          <p:cNvSpPr/>
          <p:nvPr/>
        </p:nvSpPr>
        <p:spPr>
          <a:xfrm>
            <a:off x="259773" y="4509417"/>
            <a:ext cx="3958936" cy="5600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智慧維護好方便</a:t>
            </a:r>
            <a:endParaRPr lang="en-US" altLang="zh-TW" sz="1800" b="1" dirty="0">
              <a:latin typeface="+mj-ea"/>
              <a:ea typeface="+mj-ea"/>
            </a:endParaRPr>
          </a:p>
        </p:txBody>
      </p:sp>
      <p:sp>
        <p:nvSpPr>
          <p:cNvPr id="35" name="圓角矩形 34"/>
          <p:cNvSpPr/>
          <p:nvPr/>
        </p:nvSpPr>
        <p:spPr>
          <a:xfrm>
            <a:off x="259773" y="5268114"/>
            <a:ext cx="3958936" cy="5600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800" b="1" dirty="0">
                <a:latin typeface="+mj-ea"/>
                <a:ea typeface="+mj-ea"/>
              </a:rPr>
              <a:t>Form &amp; Sample</a:t>
            </a:r>
            <a:r>
              <a:rPr lang="zh-TW" altLang="en-US" sz="1800" b="1" dirty="0">
                <a:latin typeface="+mj-ea"/>
                <a:ea typeface="+mj-ea"/>
              </a:rPr>
              <a:t> </a:t>
            </a:r>
            <a:r>
              <a:rPr lang="en-US" altLang="zh-TW" sz="1800" b="1" dirty="0">
                <a:latin typeface="+mj-ea"/>
                <a:ea typeface="+mj-ea"/>
              </a:rPr>
              <a:t>Code</a:t>
            </a:r>
            <a:r>
              <a:rPr lang="zh-TW" altLang="en-US" sz="1800" b="1" dirty="0">
                <a:latin typeface="+mj-ea"/>
                <a:ea typeface="+mj-ea"/>
              </a:rPr>
              <a:t> 自動產生</a:t>
            </a:r>
            <a:endParaRPr lang="en-US" altLang="zh-TW" sz="1800" b="1" dirty="0">
              <a:latin typeface="+mj-ea"/>
              <a:ea typeface="+mj-ea"/>
            </a:endParaRPr>
          </a:p>
        </p:txBody>
      </p:sp>
      <p:sp>
        <p:nvSpPr>
          <p:cNvPr id="24" name="圓角矩形 23"/>
          <p:cNvSpPr/>
          <p:nvPr/>
        </p:nvSpPr>
        <p:spPr>
          <a:xfrm>
            <a:off x="4322907" y="3796122"/>
            <a:ext cx="4686011" cy="56004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事務性表單快速完工</a:t>
            </a:r>
            <a:endParaRPr lang="en-US" altLang="zh-TW" sz="1800" b="1" dirty="0">
              <a:latin typeface="+mj-ea"/>
              <a:ea typeface="+mj-ea"/>
            </a:endParaRPr>
          </a:p>
        </p:txBody>
      </p:sp>
      <p:sp>
        <p:nvSpPr>
          <p:cNvPr id="25" name="圓角矩形 24"/>
          <p:cNvSpPr/>
          <p:nvPr/>
        </p:nvSpPr>
        <p:spPr>
          <a:xfrm>
            <a:off x="4322907" y="1451960"/>
            <a:ext cx="4686011" cy="56004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一般人員輕易上手</a:t>
            </a:r>
            <a:endParaRPr lang="en-US" altLang="zh-TW" sz="1800" b="1" dirty="0">
              <a:latin typeface="+mj-ea"/>
              <a:ea typeface="+mj-ea"/>
            </a:endParaRPr>
          </a:p>
        </p:txBody>
      </p:sp>
      <p:pic>
        <p:nvPicPr>
          <p:cNvPr id="10243" name="Picture 3" descr="「work icon」的圖片搜尋結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836"/>
          <a:stretch/>
        </p:blipFill>
        <p:spPr bwMode="auto">
          <a:xfrm>
            <a:off x="5253183" y="4383029"/>
            <a:ext cx="2825457" cy="175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「people icon」的圖片搜尋結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417"/>
          <a:stretch/>
        </p:blipFill>
        <p:spPr bwMode="auto">
          <a:xfrm>
            <a:off x="5076247" y="2099961"/>
            <a:ext cx="3179330" cy="160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64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0" grpId="0" animBg="1"/>
      <p:bldP spid="31" grpId="0" animBg="1"/>
      <p:bldP spid="32" grpId="0" animBg="1"/>
      <p:bldP spid="33" grpId="0" animBg="1"/>
      <p:bldP spid="35" grpId="0" animBg="1"/>
      <p:bldP spid="24" grpId="0" animBg="1"/>
      <p:bldP spid="2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wallpaperscraft.com/image/keyboard_button_bw_enter_31023_1920x1080.jpg">
            <a:extLst>
              <a:ext uri="{FF2B5EF4-FFF2-40B4-BE49-F238E27FC236}">
                <a16:creationId xmlns="" xmlns:a16="http://schemas.microsoft.com/office/drawing/2014/main" id="{6C65DD72-732C-4C30-AD4F-5CF426D7BF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1" r="5820"/>
          <a:stretch/>
        </p:blipFill>
        <p:spPr bwMode="auto">
          <a:xfrm>
            <a:off x="-68366" y="0"/>
            <a:ext cx="115350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="" xmlns:a16="http://schemas.microsoft.com/office/drawing/2014/main" id="{1582A842-99FF-4031-AF8C-188E1B8410AF}"/>
              </a:ext>
            </a:extLst>
          </p:cNvPr>
          <p:cNvSpPr/>
          <p:nvPr/>
        </p:nvSpPr>
        <p:spPr>
          <a:xfrm>
            <a:off x="190319" y="3524963"/>
            <a:ext cx="44935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進階開發新哩程</a:t>
            </a:r>
            <a:endParaRPr lang="zh-TW" altLang="en-US" sz="4800" b="1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44AF3A04-8E5E-4A5D-9344-C9004FC05CA0}"/>
              </a:ext>
            </a:extLst>
          </p:cNvPr>
          <p:cNvSpPr/>
          <p:nvPr/>
        </p:nvSpPr>
        <p:spPr>
          <a:xfrm>
            <a:off x="73562" y="2363456"/>
            <a:ext cx="555472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6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</a:rPr>
              <a:t>&lt;HTML View&gt;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2259707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="" xmlns:a16="http://schemas.microsoft.com/office/drawing/2014/main" id="{C0AAA0D6-3223-4DF5-B45D-1AA239A278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13" t="133" r="6500" b="-133"/>
          <a:stretch/>
        </p:blipFill>
        <p:spPr>
          <a:xfrm>
            <a:off x="-9708" y="9138"/>
            <a:ext cx="9254168" cy="684886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84101" y="188640"/>
            <a:ext cx="6778836" cy="850106"/>
          </a:xfrm>
        </p:spPr>
        <p:txBody>
          <a:bodyPr>
            <a:noAutofit/>
          </a:bodyPr>
          <a:lstStyle/>
          <a:p>
            <a:pPr algn="l"/>
            <a:r>
              <a:rPr lang="en-US" altLang="zh-TW" dirty="0">
                <a:solidFill>
                  <a:schemeClr val="bg1"/>
                </a:solidFill>
              </a:rPr>
              <a:t>HTML View</a:t>
            </a:r>
            <a:endParaRPr lang="zh-TW" altLang="en-US" b="0" dirty="0">
              <a:solidFill>
                <a:schemeClr val="bg1"/>
              </a:solidFill>
            </a:endParaRPr>
          </a:p>
        </p:txBody>
      </p:sp>
      <p:sp>
        <p:nvSpPr>
          <p:cNvPr id="30" name="圓角矩形 29"/>
          <p:cNvSpPr/>
          <p:nvPr/>
        </p:nvSpPr>
        <p:spPr>
          <a:xfrm>
            <a:off x="383044" y="2873528"/>
            <a:ext cx="3958936" cy="56004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800" b="1" dirty="0">
                <a:latin typeface="+mj-ea"/>
                <a:ea typeface="+mj-ea"/>
              </a:rPr>
              <a:t>MVC</a:t>
            </a:r>
            <a:r>
              <a:rPr lang="zh-TW" altLang="en-US" sz="1800" b="1" dirty="0">
                <a:latin typeface="+mj-ea"/>
                <a:ea typeface="+mj-ea"/>
              </a:rPr>
              <a:t> </a:t>
            </a:r>
            <a:r>
              <a:rPr lang="en-US" altLang="zh-TW" sz="1800" b="1" dirty="0">
                <a:latin typeface="+mj-ea"/>
                <a:ea typeface="+mj-ea"/>
              </a:rPr>
              <a:t>–</a:t>
            </a:r>
            <a:r>
              <a:rPr lang="zh-TW" altLang="en-US" sz="1800" b="1" dirty="0">
                <a:latin typeface="+mj-ea"/>
                <a:ea typeface="+mj-ea"/>
              </a:rPr>
              <a:t> </a:t>
            </a:r>
            <a:r>
              <a:rPr lang="en-US" altLang="zh-TW" sz="1800" b="1" dirty="0">
                <a:latin typeface="+mj-ea"/>
                <a:ea typeface="+mj-ea"/>
              </a:rPr>
              <a:t>View</a:t>
            </a:r>
            <a:r>
              <a:rPr lang="zh-TW" altLang="en-US" sz="1800" b="1" dirty="0">
                <a:latin typeface="+mj-ea"/>
                <a:ea typeface="+mj-ea"/>
              </a:rPr>
              <a:t>與</a:t>
            </a:r>
            <a:r>
              <a:rPr lang="en-US" altLang="zh-TW" sz="1800" b="1" dirty="0">
                <a:latin typeface="+mj-ea"/>
                <a:ea typeface="+mj-ea"/>
              </a:rPr>
              <a:t>Module</a:t>
            </a:r>
            <a:r>
              <a:rPr lang="zh-TW" altLang="en-US" sz="1800" b="1" dirty="0">
                <a:latin typeface="+mj-ea"/>
                <a:ea typeface="+mj-ea"/>
              </a:rPr>
              <a:t>切割</a:t>
            </a:r>
            <a:endParaRPr lang="en-US" altLang="zh-TW" sz="1800" b="1" dirty="0">
              <a:latin typeface="+mj-ea"/>
              <a:ea typeface="+mj-ea"/>
            </a:endParaRPr>
          </a:p>
        </p:txBody>
      </p:sp>
      <p:sp>
        <p:nvSpPr>
          <p:cNvPr id="31" name="圓角矩形 30"/>
          <p:cNvSpPr/>
          <p:nvPr/>
        </p:nvSpPr>
        <p:spPr>
          <a:xfrm>
            <a:off x="383044" y="3648755"/>
            <a:ext cx="3958936" cy="56004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內嵌世界最舒適的字型與編輯器</a:t>
            </a:r>
            <a:endParaRPr lang="en-US" altLang="zh-TW" sz="1800" b="1" dirty="0">
              <a:latin typeface="+mj-ea"/>
              <a:ea typeface="+mj-ea"/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383044" y="1339368"/>
            <a:ext cx="3958936" cy="56004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自定</a:t>
            </a:r>
            <a:r>
              <a:rPr lang="en-US" altLang="zh-TW" sz="1800" b="1" dirty="0">
                <a:latin typeface="+mj-ea"/>
                <a:ea typeface="+mj-ea"/>
              </a:rPr>
              <a:t>form</a:t>
            </a:r>
            <a:r>
              <a:rPr lang="zh-TW" altLang="en-US" sz="1800" b="1" dirty="0">
                <a:latin typeface="+mj-ea"/>
                <a:ea typeface="+mj-ea"/>
              </a:rPr>
              <a:t>表單的框架</a:t>
            </a:r>
            <a:endParaRPr lang="en-US" altLang="zh-TW" sz="1800" b="1" dirty="0">
              <a:latin typeface="+mj-ea"/>
              <a:ea typeface="+mj-ea"/>
            </a:endParaRPr>
          </a:p>
        </p:txBody>
      </p:sp>
      <p:sp>
        <p:nvSpPr>
          <p:cNvPr id="33" name="圓角矩形 32"/>
          <p:cNvSpPr/>
          <p:nvPr/>
        </p:nvSpPr>
        <p:spPr>
          <a:xfrm>
            <a:off x="383044" y="2098065"/>
            <a:ext cx="3958936" cy="56004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枝末細節微調更彈性</a:t>
            </a:r>
            <a:endParaRPr lang="en-US" altLang="zh-TW" sz="1800" b="1" dirty="0">
              <a:latin typeface="+mj-ea"/>
              <a:ea typeface="+mj-ea"/>
            </a:endParaRPr>
          </a:p>
        </p:txBody>
      </p:sp>
      <p:sp>
        <p:nvSpPr>
          <p:cNvPr id="35" name="圓角矩形 34"/>
          <p:cNvSpPr/>
          <p:nvPr/>
        </p:nvSpPr>
        <p:spPr>
          <a:xfrm>
            <a:off x="383044" y="4390254"/>
            <a:ext cx="3958936" cy="56004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內建標籤</a:t>
            </a:r>
            <a:r>
              <a:rPr lang="en-US" altLang="zh-TW" sz="1800" b="1" dirty="0">
                <a:latin typeface="+mj-ea"/>
                <a:ea typeface="+mj-ea"/>
              </a:rPr>
              <a:t>&amp;CSS</a:t>
            </a:r>
            <a:r>
              <a:rPr lang="zh-TW" altLang="en-US" sz="1800" b="1" dirty="0">
                <a:latin typeface="+mj-ea"/>
                <a:ea typeface="+mj-ea"/>
              </a:rPr>
              <a:t>輔助輸入編輯器</a:t>
            </a:r>
            <a:endParaRPr lang="en-US" altLang="zh-TW" sz="1800" b="1" dirty="0">
              <a:latin typeface="+mj-ea"/>
              <a:ea typeface="+mj-ea"/>
            </a:endParaRPr>
          </a:p>
        </p:txBody>
      </p:sp>
      <p:pic>
        <p:nvPicPr>
          <p:cNvPr id="1030" name="Picture 6" descr="「MVC icon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833" y="1387293"/>
            <a:ext cx="1947811" cy="16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www.w3.org/html/logo/downloads/HTML5_Logo_51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238" y="3507010"/>
            <a:ext cx="1806771" cy="1806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88871" y="0"/>
            <a:ext cx="1636568" cy="122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7191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="" xmlns:a16="http://schemas.microsoft.com/office/drawing/2014/main" id="{CC3D613A-64AB-49AF-8A36-1678F874CA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35" r="7246"/>
          <a:stretch/>
        </p:blipFill>
        <p:spPr>
          <a:xfrm>
            <a:off x="0" y="9139"/>
            <a:ext cx="9225440" cy="684886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4460" y="188640"/>
            <a:ext cx="6778836" cy="850106"/>
          </a:xfrm>
        </p:spPr>
        <p:txBody>
          <a:bodyPr>
            <a:noAutofit/>
          </a:bodyPr>
          <a:lstStyle/>
          <a:p>
            <a:pPr algn="l"/>
            <a:r>
              <a:rPr lang="en-US" altLang="zh-TW" dirty="0">
                <a:solidFill>
                  <a:schemeClr val="bg1"/>
                </a:solidFill>
              </a:rPr>
              <a:t>HTML View</a:t>
            </a:r>
            <a:endParaRPr lang="zh-TW" altLang="en-US" b="0" dirty="0">
              <a:solidFill>
                <a:schemeClr val="bg1"/>
              </a:solidFill>
            </a:endParaRPr>
          </a:p>
        </p:txBody>
      </p:sp>
      <p:sp>
        <p:nvSpPr>
          <p:cNvPr id="11" name="圓角矩形 23">
            <a:extLst>
              <a:ext uri="{FF2B5EF4-FFF2-40B4-BE49-F238E27FC236}">
                <a16:creationId xmlns="" xmlns:a16="http://schemas.microsoft.com/office/drawing/2014/main" id="{CE91102D-A220-440E-B430-DB66C7E7C2BC}"/>
              </a:ext>
            </a:extLst>
          </p:cNvPr>
          <p:cNvSpPr/>
          <p:nvPr/>
        </p:nvSpPr>
        <p:spPr>
          <a:xfrm>
            <a:off x="101337" y="3026315"/>
            <a:ext cx="4686011" cy="56004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前端 </a:t>
            </a:r>
            <a:r>
              <a:rPr lang="en-US" altLang="zh-TW" sz="1800" b="1" dirty="0">
                <a:latin typeface="+mj-ea"/>
                <a:ea typeface="+mj-ea"/>
              </a:rPr>
              <a:t>+</a:t>
            </a:r>
            <a:r>
              <a:rPr lang="zh-TW" altLang="en-US" sz="1800" b="1" dirty="0">
                <a:latin typeface="+mj-ea"/>
                <a:ea typeface="+mj-ea"/>
              </a:rPr>
              <a:t> 後端 </a:t>
            </a:r>
            <a:r>
              <a:rPr lang="en-US" altLang="zh-TW" sz="1800" b="1" dirty="0">
                <a:latin typeface="+mj-ea"/>
                <a:ea typeface="+mj-ea"/>
              </a:rPr>
              <a:t>=</a:t>
            </a:r>
            <a:r>
              <a:rPr lang="zh-TW" altLang="en-US" sz="1800" b="1" dirty="0">
                <a:latin typeface="+mj-ea"/>
                <a:ea typeface="+mj-ea"/>
              </a:rPr>
              <a:t> 完整分工流</a:t>
            </a:r>
            <a:endParaRPr lang="en-US" altLang="zh-TW" sz="1800" b="1" dirty="0">
              <a:latin typeface="+mj-ea"/>
              <a:ea typeface="+mj-ea"/>
            </a:endParaRPr>
          </a:p>
        </p:txBody>
      </p:sp>
      <p:sp>
        <p:nvSpPr>
          <p:cNvPr id="12" name="圓角矩形 24">
            <a:extLst>
              <a:ext uri="{FF2B5EF4-FFF2-40B4-BE49-F238E27FC236}">
                <a16:creationId xmlns="" xmlns:a16="http://schemas.microsoft.com/office/drawing/2014/main" id="{F7002ECF-03FE-4016-AE40-06CE1E9A12FC}"/>
              </a:ext>
            </a:extLst>
          </p:cNvPr>
          <p:cNvSpPr/>
          <p:nvPr/>
        </p:nvSpPr>
        <p:spPr>
          <a:xfrm>
            <a:off x="101336" y="2301386"/>
            <a:ext cx="4686011" cy="56004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資深工程師應用更進階、廣泛</a:t>
            </a:r>
            <a:endParaRPr lang="en-US" altLang="zh-TW" sz="1800" b="1" dirty="0">
              <a:latin typeface="+mj-ea"/>
              <a:ea typeface="+mj-ea"/>
            </a:endParaRPr>
          </a:p>
        </p:txBody>
      </p:sp>
      <p:sp>
        <p:nvSpPr>
          <p:cNvPr id="13" name="圓角矩形 14">
            <a:extLst>
              <a:ext uri="{FF2B5EF4-FFF2-40B4-BE49-F238E27FC236}">
                <a16:creationId xmlns="" xmlns:a16="http://schemas.microsoft.com/office/drawing/2014/main" id="{09EC68C0-7D3F-4DC3-831B-35AC2031BA87}"/>
              </a:ext>
            </a:extLst>
          </p:cNvPr>
          <p:cNvSpPr/>
          <p:nvPr/>
        </p:nvSpPr>
        <p:spPr>
          <a:xfrm>
            <a:off x="101338" y="1576457"/>
            <a:ext cx="4686011" cy="56004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更加符合 </a:t>
            </a:r>
            <a:r>
              <a:rPr lang="en-US" altLang="zh-TW" sz="1800" b="1" dirty="0">
                <a:latin typeface="+mj-ea"/>
                <a:ea typeface="+mj-ea"/>
              </a:rPr>
              <a:t>MVC</a:t>
            </a:r>
            <a:r>
              <a:rPr lang="zh-TW" altLang="en-US" sz="1800" b="1" dirty="0">
                <a:latin typeface="+mj-ea"/>
                <a:ea typeface="+mj-ea"/>
              </a:rPr>
              <a:t> 標準架構</a:t>
            </a:r>
            <a:endParaRPr lang="en-US" altLang="zh-TW" sz="1800" b="1" dirty="0">
              <a:latin typeface="+mj-ea"/>
              <a:ea typeface="+mj-ea"/>
            </a:endParaRPr>
          </a:p>
        </p:txBody>
      </p:sp>
      <p:pic>
        <p:nvPicPr>
          <p:cNvPr id="16" name="Picture 12" descr="「people icon」的圖片搜尋結果">
            <a:extLst>
              <a:ext uri="{FF2B5EF4-FFF2-40B4-BE49-F238E27FC236}">
                <a16:creationId xmlns="" xmlns:a16="http://schemas.microsoft.com/office/drawing/2014/main" id="{50F6D8F6-06FB-49A1-8F12-F94FA0BA99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17" b="69617"/>
          <a:stretch/>
        </p:blipFill>
        <p:spPr bwMode="auto">
          <a:xfrm>
            <a:off x="4787346" y="1953230"/>
            <a:ext cx="2385048" cy="224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「people icon」的圖片搜尋結果">
            <a:extLst>
              <a:ext uri="{FF2B5EF4-FFF2-40B4-BE49-F238E27FC236}">
                <a16:creationId xmlns="" xmlns:a16="http://schemas.microsoft.com/office/drawing/2014/main" id="{934E7982-8E01-4698-81CB-33FF3E707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" t="33398" r="67984" b="36219"/>
          <a:stretch/>
        </p:blipFill>
        <p:spPr bwMode="auto">
          <a:xfrm>
            <a:off x="6434896" y="1959778"/>
            <a:ext cx="2385048" cy="224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相關圖片">
            <a:extLst>
              <a:ext uri="{FF2B5EF4-FFF2-40B4-BE49-F238E27FC236}">
                <a16:creationId xmlns="" xmlns:a16="http://schemas.microsoft.com/office/drawing/2014/main" id="{BB50BC9F-3F60-4EB2-9F58-C78ED98D8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141" y="4025003"/>
            <a:ext cx="4696948" cy="188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圓角矩形 16">
            <a:extLst>
              <a:ext uri="{FF2B5EF4-FFF2-40B4-BE49-F238E27FC236}">
                <a16:creationId xmlns="" xmlns:a16="http://schemas.microsoft.com/office/drawing/2014/main" id="{17E00C56-92D5-4D00-BF67-E52048581A48}"/>
              </a:ext>
            </a:extLst>
          </p:cNvPr>
          <p:cNvSpPr/>
          <p:nvPr/>
        </p:nvSpPr>
        <p:spPr>
          <a:xfrm>
            <a:off x="101335" y="3751244"/>
            <a:ext cx="4686011" cy="56004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單一環境開發，開發一次就上手</a:t>
            </a:r>
            <a:endParaRPr lang="en-US" altLang="zh-TW" sz="1800" b="1" dirty="0">
              <a:latin typeface="+mj-ea"/>
              <a:ea typeface="+mj-ea"/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32939" y="-22034"/>
            <a:ext cx="1636568" cy="122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657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HTML</a:t>
            </a:r>
            <a:r>
              <a:rPr lang="zh-TW" altLang="en-US" dirty="0"/>
              <a:t> </a:t>
            </a:r>
            <a:r>
              <a:rPr lang="en-US" altLang="zh-TW" dirty="0"/>
              <a:t>View</a:t>
            </a:r>
            <a:endParaRPr lang="zh-TW" altLang="en-US" dirty="0"/>
          </a:p>
        </p:txBody>
      </p:sp>
      <p:sp>
        <p:nvSpPr>
          <p:cNvPr id="30" name="圓角矩形 29"/>
          <p:cNvSpPr/>
          <p:nvPr/>
        </p:nvSpPr>
        <p:spPr>
          <a:xfrm>
            <a:off x="311872" y="3361923"/>
            <a:ext cx="3958936" cy="56004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可內嵌</a:t>
            </a:r>
            <a:r>
              <a:rPr lang="en-US" altLang="zh-TW" sz="1800" b="1" dirty="0">
                <a:latin typeface="+mj-ea"/>
                <a:ea typeface="+mj-ea"/>
              </a:rPr>
              <a:t>Java</a:t>
            </a:r>
            <a:r>
              <a:rPr lang="zh-TW" altLang="en-US" sz="1800" b="1" dirty="0">
                <a:latin typeface="+mj-ea"/>
                <a:ea typeface="+mj-ea"/>
              </a:rPr>
              <a:t> </a:t>
            </a:r>
            <a:r>
              <a:rPr lang="en-US" altLang="zh-TW" sz="1800" b="1" dirty="0">
                <a:latin typeface="+mj-ea"/>
                <a:ea typeface="+mj-ea"/>
              </a:rPr>
              <a:t>&amp;</a:t>
            </a:r>
            <a:r>
              <a:rPr lang="zh-TW" altLang="en-US" sz="1800" b="1" dirty="0">
                <a:latin typeface="+mj-ea"/>
                <a:ea typeface="+mj-ea"/>
              </a:rPr>
              <a:t> </a:t>
            </a:r>
            <a:r>
              <a:rPr lang="en-US" altLang="zh-TW" sz="1800" b="1" dirty="0">
                <a:latin typeface="+mj-ea"/>
                <a:ea typeface="+mj-ea"/>
              </a:rPr>
              <a:t>JavaScript Function</a:t>
            </a:r>
          </a:p>
        </p:txBody>
      </p:sp>
      <p:sp>
        <p:nvSpPr>
          <p:cNvPr id="31" name="圓角矩形 30"/>
          <p:cNvSpPr/>
          <p:nvPr/>
        </p:nvSpPr>
        <p:spPr>
          <a:xfrm>
            <a:off x="4634345" y="3337042"/>
            <a:ext cx="3958936" cy="56004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800" b="1" dirty="0">
                <a:latin typeface="+mj-ea"/>
                <a:ea typeface="+mj-ea"/>
              </a:rPr>
              <a:t>Default</a:t>
            </a:r>
            <a:r>
              <a:rPr lang="zh-TW" altLang="en-US" sz="1800" b="1" dirty="0">
                <a:latin typeface="+mj-ea"/>
                <a:ea typeface="+mj-ea"/>
              </a:rPr>
              <a:t>或</a:t>
            </a:r>
            <a:r>
              <a:rPr lang="en-US" altLang="zh-TW" sz="1800" b="1" dirty="0">
                <a:latin typeface="+mj-ea"/>
                <a:ea typeface="+mj-ea"/>
              </a:rPr>
              <a:t>Event</a:t>
            </a:r>
            <a:r>
              <a:rPr lang="zh-TW" altLang="en-US" sz="1800" b="1" dirty="0">
                <a:latin typeface="+mj-ea"/>
                <a:ea typeface="+mj-ea"/>
              </a:rPr>
              <a:t>可自行控制</a:t>
            </a:r>
            <a:r>
              <a:rPr lang="en-US" altLang="zh-TW" sz="1800" b="1" dirty="0">
                <a:latin typeface="+mj-ea"/>
                <a:ea typeface="+mj-ea"/>
              </a:rPr>
              <a:t>(Ajax)</a:t>
            </a:r>
          </a:p>
        </p:txBody>
      </p:sp>
      <p:sp>
        <p:nvSpPr>
          <p:cNvPr id="32" name="圓角矩形 31"/>
          <p:cNvSpPr/>
          <p:nvPr/>
        </p:nvSpPr>
        <p:spPr>
          <a:xfrm>
            <a:off x="311871" y="4073957"/>
            <a:ext cx="3958936" cy="56004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800" b="1" dirty="0">
                <a:latin typeface="+mj-ea"/>
                <a:ea typeface="+mj-ea"/>
              </a:rPr>
              <a:t>CMC</a:t>
            </a:r>
            <a:r>
              <a:rPr lang="zh-TW" altLang="en-US" sz="1800" b="1" dirty="0">
                <a:latin typeface="+mj-ea"/>
                <a:ea typeface="+mj-ea"/>
              </a:rPr>
              <a:t> </a:t>
            </a:r>
            <a:r>
              <a:rPr lang="en-US" altLang="zh-TW" sz="1800" b="1" dirty="0">
                <a:latin typeface="+mj-ea"/>
                <a:ea typeface="+mj-ea"/>
              </a:rPr>
              <a:t>&amp;</a:t>
            </a:r>
            <a:r>
              <a:rPr lang="zh-TW" altLang="en-US" sz="1800" b="1" dirty="0">
                <a:latin typeface="+mj-ea"/>
                <a:ea typeface="+mj-ea"/>
              </a:rPr>
              <a:t> </a:t>
            </a:r>
            <a:r>
              <a:rPr lang="en-US" altLang="zh-TW" sz="1800" b="1" dirty="0">
                <a:latin typeface="+mj-ea"/>
                <a:ea typeface="+mj-ea"/>
              </a:rPr>
              <a:t>EMC</a:t>
            </a:r>
            <a:r>
              <a:rPr lang="zh-TW" altLang="en-US" sz="1800" b="1" dirty="0">
                <a:latin typeface="+mj-ea"/>
                <a:ea typeface="+mj-ea"/>
              </a:rPr>
              <a:t> </a:t>
            </a:r>
            <a:r>
              <a:rPr lang="en-US" altLang="zh-TW" sz="1800" b="1" dirty="0">
                <a:latin typeface="+mj-ea"/>
                <a:ea typeface="+mj-ea"/>
              </a:rPr>
              <a:t>Script API</a:t>
            </a:r>
          </a:p>
        </p:txBody>
      </p:sp>
      <p:sp>
        <p:nvSpPr>
          <p:cNvPr id="33" name="圓角矩形 32"/>
          <p:cNvSpPr/>
          <p:nvPr/>
        </p:nvSpPr>
        <p:spPr>
          <a:xfrm>
            <a:off x="311871" y="4804864"/>
            <a:ext cx="8281410" cy="56004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常用的</a:t>
            </a:r>
            <a:r>
              <a:rPr lang="en-US" altLang="zh-TW" sz="1800" b="1" dirty="0">
                <a:latin typeface="+mj-ea"/>
                <a:ea typeface="+mj-ea"/>
              </a:rPr>
              <a:t>HTML</a:t>
            </a:r>
            <a:r>
              <a:rPr lang="zh-TW" altLang="en-US" sz="1800" b="1" dirty="0">
                <a:latin typeface="+mj-ea"/>
                <a:ea typeface="+mj-ea"/>
              </a:rPr>
              <a:t>可生成外部檔案進行共用</a:t>
            </a:r>
            <a:endParaRPr lang="en-US" altLang="zh-TW" sz="1800" b="1" dirty="0">
              <a:latin typeface="+mj-ea"/>
              <a:ea typeface="+mj-ea"/>
            </a:endParaRPr>
          </a:p>
        </p:txBody>
      </p:sp>
      <p:sp>
        <p:nvSpPr>
          <p:cNvPr id="35" name="圓角矩形 34"/>
          <p:cNvSpPr/>
          <p:nvPr/>
        </p:nvSpPr>
        <p:spPr>
          <a:xfrm>
            <a:off x="4634345" y="4061342"/>
            <a:ext cx="3958936" cy="56004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800" b="1" dirty="0">
                <a:latin typeface="+mj-ea"/>
                <a:ea typeface="+mj-ea"/>
              </a:rPr>
              <a:t>Component</a:t>
            </a:r>
            <a:r>
              <a:rPr lang="zh-TW" altLang="en-US" sz="1800" b="1" dirty="0">
                <a:latin typeface="+mj-ea"/>
                <a:ea typeface="+mj-ea"/>
              </a:rPr>
              <a:t> </a:t>
            </a:r>
            <a:r>
              <a:rPr lang="en-US" altLang="zh-TW" sz="1800" b="1" dirty="0">
                <a:latin typeface="+mj-ea"/>
                <a:ea typeface="+mj-ea"/>
              </a:rPr>
              <a:t>&amp;</a:t>
            </a:r>
            <a:r>
              <a:rPr lang="zh-TW" altLang="en-US" sz="1800" b="1" dirty="0">
                <a:latin typeface="+mj-ea"/>
                <a:ea typeface="+mj-ea"/>
              </a:rPr>
              <a:t> 多國語言全面適用</a:t>
            </a:r>
            <a:endParaRPr lang="en-US" altLang="zh-TW" sz="1800" b="1" dirty="0">
              <a:latin typeface="+mj-ea"/>
              <a:ea typeface="+mj-ea"/>
            </a:endParaRPr>
          </a:p>
        </p:txBody>
      </p:sp>
      <p:sp>
        <p:nvSpPr>
          <p:cNvPr id="25" name="圓角矩形 24"/>
          <p:cNvSpPr/>
          <p:nvPr/>
        </p:nvSpPr>
        <p:spPr>
          <a:xfrm>
            <a:off x="300528" y="5493050"/>
            <a:ext cx="8292753" cy="56004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高度使用的商業邏輯元件庫化</a:t>
            </a:r>
            <a:endParaRPr lang="en-US" altLang="zh-TW" sz="1800" b="1" dirty="0">
              <a:latin typeface="+mj-ea"/>
              <a:ea typeface="+mj-ea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="" xmlns:a16="http://schemas.microsoft.com/office/drawing/2014/main" id="{4F246871-8221-4E31-9979-B16EC88E64F7}"/>
              </a:ext>
            </a:extLst>
          </p:cNvPr>
          <p:cNvGrpSpPr/>
          <p:nvPr/>
        </p:nvGrpSpPr>
        <p:grpSpPr>
          <a:xfrm>
            <a:off x="1775344" y="965837"/>
            <a:ext cx="5748399" cy="1970915"/>
            <a:chOff x="3949636" y="1165330"/>
            <a:chExt cx="5748399" cy="1970915"/>
          </a:xfrm>
        </p:grpSpPr>
        <p:pic>
          <p:nvPicPr>
            <p:cNvPr id="19" name="Picture 12" descr="「people icon」的圖片搜尋結果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237" r="63312" b="33075"/>
            <a:stretch/>
          </p:blipFill>
          <p:spPr bwMode="auto">
            <a:xfrm>
              <a:off x="7601317" y="1165330"/>
              <a:ext cx="2096718" cy="1970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群組 1">
              <a:extLst>
                <a:ext uri="{FF2B5EF4-FFF2-40B4-BE49-F238E27FC236}">
                  <a16:creationId xmlns="" xmlns:a16="http://schemas.microsoft.com/office/drawing/2014/main" id="{D5F1DD98-F6F9-48DE-84DE-91874D338033}"/>
                </a:ext>
              </a:extLst>
            </p:cNvPr>
            <p:cNvGrpSpPr/>
            <p:nvPr/>
          </p:nvGrpSpPr>
          <p:grpSpPr>
            <a:xfrm>
              <a:off x="3949636" y="1256281"/>
              <a:ext cx="4165952" cy="1715612"/>
              <a:chOff x="3949636" y="1256281"/>
              <a:chExt cx="4165952" cy="1715612"/>
            </a:xfrm>
          </p:grpSpPr>
          <p:pic>
            <p:nvPicPr>
              <p:cNvPr id="22" name="Picture 2" descr="「code icon」的圖片搜尋結果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7180"/>
              <a:stretch/>
            </p:blipFill>
            <p:spPr bwMode="auto">
              <a:xfrm>
                <a:off x="5278581" y="1256281"/>
                <a:ext cx="2837007" cy="16752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12" descr="「people icon」的圖片搜尋結果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9617" b="69617"/>
              <a:stretch/>
            </p:blipFill>
            <p:spPr bwMode="auto">
              <a:xfrm>
                <a:off x="3949636" y="1339695"/>
                <a:ext cx="1736381" cy="16321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636568" cy="122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左-右雙向箭號 15"/>
          <p:cNvSpPr/>
          <p:nvPr/>
        </p:nvSpPr>
        <p:spPr>
          <a:xfrm>
            <a:off x="2148615" y="2627875"/>
            <a:ext cx="4686011" cy="686363"/>
          </a:xfrm>
          <a:prstGeom prst="left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dirty="0">
                <a:latin typeface="+mj-ea"/>
                <a:ea typeface="+mj-ea"/>
              </a:rPr>
              <a:t>成為一種團隊共通語言</a:t>
            </a:r>
          </a:p>
        </p:txBody>
      </p:sp>
    </p:spTree>
    <p:extLst>
      <p:ext uri="{BB962C8B-B14F-4D97-AF65-F5344CB8AC3E}">
        <p14:creationId xmlns:p14="http://schemas.microsoft.com/office/powerpoint/2010/main" val="8205698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5" grpId="0" animBg="1"/>
      <p:bldP spid="25" grpId="0" animBg="1"/>
      <p:bldP spid="1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「rwd icon」的圖片搜尋結果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017" y="1160469"/>
            <a:ext cx="2714481" cy="168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58692" y="188640"/>
            <a:ext cx="6797487" cy="850106"/>
          </a:xfrm>
        </p:spPr>
        <p:txBody>
          <a:bodyPr>
            <a:noAutofit/>
          </a:bodyPr>
          <a:lstStyle/>
          <a:p>
            <a:pPr algn="l"/>
            <a:r>
              <a:rPr lang="en-US" altLang="zh-TW" sz="4500" dirty="0"/>
              <a:t>HTML View</a:t>
            </a:r>
            <a:r>
              <a:rPr lang="zh-TW" altLang="en-US" sz="4500" dirty="0"/>
              <a:t> </a:t>
            </a:r>
            <a:r>
              <a:rPr lang="en-US" altLang="zh-TW" sz="4500" dirty="0"/>
              <a:t>With RWD</a:t>
            </a:r>
            <a:endParaRPr lang="zh-TW" altLang="en-US" sz="4500" dirty="0"/>
          </a:p>
        </p:txBody>
      </p:sp>
      <p:sp>
        <p:nvSpPr>
          <p:cNvPr id="31" name="圓角矩形 30"/>
          <p:cNvSpPr/>
          <p:nvPr/>
        </p:nvSpPr>
        <p:spPr>
          <a:xfrm>
            <a:off x="259773" y="3828184"/>
            <a:ext cx="3958936" cy="5600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即時編輯</a:t>
            </a:r>
            <a:r>
              <a:rPr lang="en-US" altLang="zh-TW" sz="1800" b="1" dirty="0">
                <a:latin typeface="+mj-ea"/>
                <a:ea typeface="+mj-ea"/>
              </a:rPr>
              <a:t>‧</a:t>
            </a:r>
            <a:r>
              <a:rPr lang="zh-TW" altLang="en-US" sz="1800" b="1" dirty="0">
                <a:latin typeface="+mj-ea"/>
                <a:ea typeface="+mj-ea"/>
              </a:rPr>
              <a:t>即時預覽</a:t>
            </a:r>
            <a:r>
              <a:rPr lang="en-US" altLang="zh-TW" sz="1800" b="1" dirty="0">
                <a:latin typeface="+mj-ea"/>
                <a:ea typeface="+mj-ea"/>
              </a:rPr>
              <a:t>‧</a:t>
            </a:r>
            <a:r>
              <a:rPr lang="zh-TW" altLang="en-US" sz="1800" b="1" dirty="0">
                <a:latin typeface="+mj-ea"/>
                <a:ea typeface="+mj-ea"/>
              </a:rPr>
              <a:t>即時修改</a:t>
            </a:r>
            <a:endParaRPr lang="en-US" altLang="zh-TW" sz="1800" b="1" dirty="0">
              <a:latin typeface="+mj-ea"/>
              <a:ea typeface="+mj-ea"/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4529769" y="3828184"/>
            <a:ext cx="3958936" cy="5600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800" b="1" dirty="0">
                <a:latin typeface="+mj-ea"/>
                <a:ea typeface="+mj-ea"/>
              </a:rPr>
              <a:t>jQuery &amp; BS </a:t>
            </a:r>
            <a:r>
              <a:rPr lang="zh-TW" altLang="en-US" sz="1800" b="1" dirty="0">
                <a:latin typeface="+mj-ea"/>
                <a:ea typeface="+mj-ea"/>
              </a:rPr>
              <a:t>隨即撰寫</a:t>
            </a:r>
            <a:endParaRPr lang="en-US" altLang="zh-TW" sz="1800" b="1" dirty="0">
              <a:latin typeface="+mj-ea"/>
              <a:ea typeface="+mj-ea"/>
            </a:endParaRPr>
          </a:p>
        </p:txBody>
      </p:sp>
      <p:sp>
        <p:nvSpPr>
          <p:cNvPr id="33" name="圓角矩形 32"/>
          <p:cNvSpPr/>
          <p:nvPr/>
        </p:nvSpPr>
        <p:spPr>
          <a:xfrm>
            <a:off x="259773" y="4566777"/>
            <a:ext cx="3958936" cy="5600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800" b="1" dirty="0">
                <a:latin typeface="+mj-ea"/>
                <a:ea typeface="+mj-ea"/>
              </a:rPr>
              <a:t>Form </a:t>
            </a:r>
            <a:r>
              <a:rPr lang="en-US" altLang="zh-TW" sz="1800" b="1" dirty="0">
                <a:latin typeface="+mj-ea"/>
                <a:ea typeface="+mj-ea"/>
                <a:sym typeface="Wingdings" panose="05000000000000000000" pitchFamily="2" charset="2"/>
              </a:rPr>
              <a:t></a:t>
            </a:r>
            <a:r>
              <a:rPr lang="en-US" altLang="zh-TW" sz="1800" b="1" dirty="0">
                <a:latin typeface="+mj-ea"/>
                <a:ea typeface="+mj-ea"/>
              </a:rPr>
              <a:t> HTML </a:t>
            </a:r>
            <a:r>
              <a:rPr lang="zh-TW" altLang="en-US" sz="1800" b="1" dirty="0">
                <a:latin typeface="+mj-ea"/>
                <a:ea typeface="+mj-ea"/>
              </a:rPr>
              <a:t>轉</a:t>
            </a:r>
            <a:r>
              <a:rPr lang="en-US" altLang="zh-TW" sz="1800" b="1" dirty="0">
                <a:latin typeface="+mj-ea"/>
                <a:ea typeface="+mj-ea"/>
              </a:rPr>
              <a:t>&amp;</a:t>
            </a:r>
            <a:r>
              <a:rPr lang="zh-TW" altLang="en-US" sz="1800" b="1" dirty="0">
                <a:latin typeface="+mj-ea"/>
                <a:ea typeface="+mj-ea"/>
              </a:rPr>
              <a:t>切換自如</a:t>
            </a:r>
            <a:endParaRPr lang="en-US" altLang="zh-TW" sz="1800" b="1" dirty="0">
              <a:latin typeface="+mj-ea"/>
              <a:ea typeface="+mj-ea"/>
            </a:endParaRPr>
          </a:p>
        </p:txBody>
      </p:sp>
      <p:sp>
        <p:nvSpPr>
          <p:cNvPr id="35" name="圓角矩形 34"/>
          <p:cNvSpPr/>
          <p:nvPr/>
        </p:nvSpPr>
        <p:spPr>
          <a:xfrm>
            <a:off x="4529769" y="4566777"/>
            <a:ext cx="3958936" cy="5600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支援外部樣板引用，效率大提升</a:t>
            </a:r>
            <a:endParaRPr lang="en-US" altLang="zh-TW" sz="1800" b="1" dirty="0">
              <a:latin typeface="+mj-ea"/>
              <a:ea typeface="+mj-ea"/>
            </a:endParaRPr>
          </a:p>
        </p:txBody>
      </p:sp>
      <p:sp>
        <p:nvSpPr>
          <p:cNvPr id="25" name="圓角矩形 24"/>
          <p:cNvSpPr/>
          <p:nvPr/>
        </p:nvSpPr>
        <p:spPr>
          <a:xfrm>
            <a:off x="259773" y="5300170"/>
            <a:ext cx="8228932" cy="56004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前端 </a:t>
            </a:r>
            <a:r>
              <a:rPr lang="en-US" altLang="zh-TW" sz="1800" b="1" dirty="0">
                <a:latin typeface="+mj-ea"/>
                <a:ea typeface="+mj-ea"/>
              </a:rPr>
              <a:t>&amp;</a:t>
            </a:r>
            <a:r>
              <a:rPr lang="zh-TW" altLang="en-US" sz="1800" b="1" dirty="0">
                <a:latin typeface="+mj-ea"/>
                <a:ea typeface="+mj-ea"/>
              </a:rPr>
              <a:t> 後端 </a:t>
            </a:r>
            <a:r>
              <a:rPr lang="en-US" altLang="zh-TW" sz="1800" b="1" dirty="0">
                <a:latin typeface="+mj-ea"/>
                <a:ea typeface="+mj-ea"/>
              </a:rPr>
              <a:t>=&gt;</a:t>
            </a:r>
            <a:r>
              <a:rPr lang="zh-TW" altLang="en-US" sz="1800" b="1" dirty="0">
                <a:latin typeface="+mj-ea"/>
                <a:ea typeface="+mj-ea"/>
              </a:rPr>
              <a:t> 分工作業，暢行無阻</a:t>
            </a:r>
            <a:endParaRPr lang="en-US" altLang="zh-TW" sz="1800" b="1" dirty="0">
              <a:latin typeface="+mj-ea"/>
              <a:ea typeface="+mj-ea"/>
            </a:endParaRPr>
          </a:p>
        </p:txBody>
      </p:sp>
      <p:pic>
        <p:nvPicPr>
          <p:cNvPr id="12" name="Picture 8" descr="「rwd  icon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683" y="1160469"/>
            <a:ext cx="5303852" cy="168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「people icon」的圖片搜尋結果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37" r="63312" b="33075"/>
          <a:stretch/>
        </p:blipFill>
        <p:spPr bwMode="auto">
          <a:xfrm>
            <a:off x="-251462" y="926038"/>
            <a:ext cx="2096718" cy="197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圓角矩形 29"/>
          <p:cNvSpPr/>
          <p:nvPr/>
        </p:nvSpPr>
        <p:spPr>
          <a:xfrm>
            <a:off x="259773" y="3089591"/>
            <a:ext cx="8228932" cy="56004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實現</a:t>
            </a:r>
            <a:r>
              <a:rPr lang="en-US" altLang="zh-TW" sz="1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RWD</a:t>
            </a:r>
            <a:r>
              <a:rPr lang="zh-TW" altLang="en-US" sz="1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架構，是企業刻不容緩的需求</a:t>
            </a:r>
            <a:endParaRPr lang="en-US" altLang="zh-TW" sz="1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8910"/>
            <a:ext cx="1636568" cy="122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400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5" grpId="0" animBg="1"/>
      <p:bldP spid="25" grpId="0" animBg="1"/>
      <p:bldP spid="3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575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1970330" y="158418"/>
            <a:ext cx="4800585" cy="569220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TW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Form Design</a:t>
            </a:r>
            <a:endParaRPr lang="zh-TW" altLang="en-US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C9A09D1E-D169-4991-9541-DC5C9C0C7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633" y="1164221"/>
            <a:ext cx="9144000" cy="487323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="" xmlns:a16="http://schemas.microsoft.com/office/drawing/2014/main" id="{7DDA7AA3-163D-4772-B4C7-B15C94F35A1E}"/>
              </a:ext>
            </a:extLst>
          </p:cNvPr>
          <p:cNvSpPr/>
          <p:nvPr/>
        </p:nvSpPr>
        <p:spPr>
          <a:xfrm>
            <a:off x="1929467" y="1788652"/>
            <a:ext cx="7188899" cy="40267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731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575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1948558" y="223734"/>
            <a:ext cx="5072742" cy="569220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TW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HTML</a:t>
            </a:r>
            <a:r>
              <a:rPr lang="zh-TW" altLang="en-US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TW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View</a:t>
            </a:r>
            <a:endParaRPr lang="zh-TW" altLang="en-US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8A7B8DA8-B349-493B-9686-49D6990EC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49341"/>
            <a:ext cx="9144000" cy="487323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="" xmlns:a16="http://schemas.microsoft.com/office/drawing/2014/main" id="{7DDA7AA3-163D-4772-B4C7-B15C94F35A1E}"/>
              </a:ext>
            </a:extLst>
          </p:cNvPr>
          <p:cNvSpPr/>
          <p:nvPr/>
        </p:nvSpPr>
        <p:spPr>
          <a:xfrm>
            <a:off x="1166069" y="2007553"/>
            <a:ext cx="5981351" cy="38107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6115989A-8DD5-451C-9BD4-C1AA2EEEA0EE}"/>
              </a:ext>
            </a:extLst>
          </p:cNvPr>
          <p:cNvSpPr/>
          <p:nvPr/>
        </p:nvSpPr>
        <p:spPr>
          <a:xfrm>
            <a:off x="1166069" y="2176731"/>
            <a:ext cx="360727" cy="218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300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575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1948558" y="223734"/>
            <a:ext cx="5072742" cy="569220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TW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HTML</a:t>
            </a:r>
            <a:r>
              <a:rPr lang="zh-TW" altLang="en-US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TW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View</a:t>
            </a:r>
            <a:endParaRPr lang="zh-TW" altLang="en-US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="" xmlns:a16="http://schemas.microsoft.com/office/drawing/2014/main" id="{67D207A7-B18B-4BE6-BF25-4FE17C69D0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409" y="1234407"/>
            <a:ext cx="8352381" cy="511428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7DDA7AA3-163D-4772-B4C7-B15C94F35A1E}"/>
              </a:ext>
            </a:extLst>
          </p:cNvPr>
          <p:cNvSpPr/>
          <p:nvPr/>
        </p:nvSpPr>
        <p:spPr>
          <a:xfrm>
            <a:off x="956345" y="2190297"/>
            <a:ext cx="5209564" cy="5705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="" xmlns:a16="http://schemas.microsoft.com/office/drawing/2014/main" id="{B45FB1FB-0344-41C0-A4AA-371C7D7DFD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345" y="3791550"/>
            <a:ext cx="5485714" cy="138095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D34E5619-15C0-4392-948E-988BA2FFBF81}"/>
              </a:ext>
            </a:extLst>
          </p:cNvPr>
          <p:cNvSpPr/>
          <p:nvPr/>
        </p:nvSpPr>
        <p:spPr>
          <a:xfrm>
            <a:off x="1016466" y="4196736"/>
            <a:ext cx="5209564" cy="5705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左-右雙向箭號 19">
            <a:extLst>
              <a:ext uri="{FF2B5EF4-FFF2-40B4-BE49-F238E27FC236}">
                <a16:creationId xmlns="" xmlns:a16="http://schemas.microsoft.com/office/drawing/2014/main" id="{2FBFED43-5539-468E-9755-1BFDF93B6D30}"/>
              </a:ext>
            </a:extLst>
          </p:cNvPr>
          <p:cNvSpPr/>
          <p:nvPr/>
        </p:nvSpPr>
        <p:spPr>
          <a:xfrm rot="5400000">
            <a:off x="1679844" y="3194310"/>
            <a:ext cx="2394693" cy="68636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dirty="0">
                <a:latin typeface="+mj-ea"/>
                <a:ea typeface="+mj-ea"/>
              </a:rPr>
              <a:t>依照標籤提示輸入</a:t>
            </a:r>
          </a:p>
        </p:txBody>
      </p:sp>
      <p:sp>
        <p:nvSpPr>
          <p:cNvPr id="2" name="矩形 1"/>
          <p:cNvSpPr/>
          <p:nvPr/>
        </p:nvSpPr>
        <p:spPr>
          <a:xfrm>
            <a:off x="1309255" y="5172502"/>
            <a:ext cx="5808518" cy="5840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17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575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1948558" y="223734"/>
            <a:ext cx="5072742" cy="569220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TW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HTML</a:t>
            </a:r>
            <a:r>
              <a:rPr lang="zh-TW" altLang="en-US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TW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View</a:t>
            </a:r>
            <a:endParaRPr lang="zh-TW" altLang="en-US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D90BD923-1B5E-4F48-A26C-88CF31A83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057" y="1161984"/>
            <a:ext cx="8342857" cy="511428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="" xmlns:a16="http://schemas.microsoft.com/office/drawing/2014/main" id="{9DC63904-F136-4F91-8AAD-4173E0F8BADB}"/>
              </a:ext>
            </a:extLst>
          </p:cNvPr>
          <p:cNvSpPr/>
          <p:nvPr/>
        </p:nvSpPr>
        <p:spPr>
          <a:xfrm>
            <a:off x="1154540" y="2079838"/>
            <a:ext cx="6339326" cy="35402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左-右雙向箭號 19">
            <a:extLst>
              <a:ext uri="{FF2B5EF4-FFF2-40B4-BE49-F238E27FC236}">
                <a16:creationId xmlns="" xmlns:a16="http://schemas.microsoft.com/office/drawing/2014/main" id="{44059644-F505-42B4-9602-9D8163431163}"/>
              </a:ext>
            </a:extLst>
          </p:cNvPr>
          <p:cNvSpPr/>
          <p:nvPr/>
        </p:nvSpPr>
        <p:spPr>
          <a:xfrm>
            <a:off x="3960929" y="2746483"/>
            <a:ext cx="2394693" cy="686363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dirty="0" smtClean="0">
                <a:latin typeface="+mj-ea"/>
                <a:ea typeface="+mj-ea"/>
              </a:rPr>
              <a:t>提供</a:t>
            </a:r>
            <a:r>
              <a:rPr lang="en-US" altLang="zh-TW" sz="1800" b="1" dirty="0" smtClean="0">
                <a:latin typeface="+mj-ea"/>
                <a:ea typeface="+mj-ea"/>
              </a:rPr>
              <a:t>CSS</a:t>
            </a:r>
            <a:r>
              <a:rPr lang="zh-TW" altLang="en-US" sz="1800" b="1" dirty="0" smtClean="0">
                <a:latin typeface="+mj-ea"/>
                <a:ea typeface="+mj-ea"/>
              </a:rPr>
              <a:t>快捷</a:t>
            </a:r>
            <a:r>
              <a:rPr lang="zh-TW" altLang="en-US" sz="1800" b="1" dirty="0">
                <a:latin typeface="+mj-ea"/>
                <a:ea typeface="+mj-ea"/>
              </a:rPr>
              <a:t>輸入</a:t>
            </a:r>
          </a:p>
        </p:txBody>
      </p:sp>
    </p:spTree>
    <p:extLst>
      <p:ext uri="{BB962C8B-B14F-4D97-AF65-F5344CB8AC3E}">
        <p14:creationId xmlns:p14="http://schemas.microsoft.com/office/powerpoint/2010/main" val="160013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>
          <a:xfrm>
            <a:off x="971600" y="1953836"/>
            <a:ext cx="7200800" cy="2051228"/>
            <a:chOff x="2895598" y="890897"/>
            <a:chExt cx="6400801" cy="1366865"/>
          </a:xfrm>
        </p:grpSpPr>
        <p:sp>
          <p:nvSpPr>
            <p:cNvPr id="7" name="Rectangle 6"/>
            <p:cNvSpPr/>
            <p:nvPr/>
          </p:nvSpPr>
          <p:spPr>
            <a:xfrm>
              <a:off x="2895599" y="890897"/>
              <a:ext cx="6400800" cy="1343159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5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用最</a:t>
              </a:r>
              <a:r>
                <a:rPr lang="zh-TW" altLang="en-US" sz="6000" b="1" dirty="0">
                  <a:solidFill>
                    <a:srgbClr val="00B0F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迅速</a:t>
              </a:r>
              <a:r>
                <a:rPr lang="zh-TW" altLang="en-US" sz="5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的方式做事</a:t>
              </a:r>
              <a:endParaRPr lang="en-US" altLang="en-US" sz="5000" b="1" dirty="0">
                <a:ln w="12700">
                  <a:noFill/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endParaRPr>
            </a:p>
          </p:txBody>
        </p:sp>
        <p:sp>
          <p:nvSpPr>
            <p:cNvPr id="8" name="Freeform 20"/>
            <p:cNvSpPr>
              <a:spLocks noChangeAspect="1"/>
            </p:cNvSpPr>
            <p:nvPr/>
          </p:nvSpPr>
          <p:spPr bwMode="auto">
            <a:xfrm>
              <a:off x="2895598" y="890897"/>
              <a:ext cx="740912" cy="548640"/>
            </a:xfrm>
            <a:custGeom>
              <a:avLst/>
              <a:gdLst>
                <a:gd name="connsiteX0" fmla="*/ 0 w 818299"/>
                <a:gd name="connsiteY0" fmla="*/ 0 h 605944"/>
                <a:gd name="connsiteX1" fmla="*/ 818299 w 818299"/>
                <a:gd name="connsiteY1" fmla="*/ 0 h 605944"/>
                <a:gd name="connsiteX2" fmla="*/ 818299 w 818299"/>
                <a:gd name="connsiteY2" fmla="*/ 57159 h 605944"/>
                <a:gd name="connsiteX3" fmla="*/ 57159 w 818299"/>
                <a:gd name="connsiteY3" fmla="*/ 57159 h 605944"/>
                <a:gd name="connsiteX4" fmla="*/ 57159 w 818299"/>
                <a:gd name="connsiteY4" fmla="*/ 605944 h 605944"/>
                <a:gd name="connsiteX5" fmla="*/ 0 w 818299"/>
                <a:gd name="connsiteY5" fmla="*/ 605944 h 60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8299" h="605944">
                  <a:moveTo>
                    <a:pt x="0" y="0"/>
                  </a:moveTo>
                  <a:lnTo>
                    <a:pt x="818299" y="0"/>
                  </a:lnTo>
                  <a:lnTo>
                    <a:pt x="818299" y="57159"/>
                  </a:lnTo>
                  <a:lnTo>
                    <a:pt x="57159" y="57159"/>
                  </a:lnTo>
                  <a:lnTo>
                    <a:pt x="57159" y="605944"/>
                  </a:lnTo>
                  <a:lnTo>
                    <a:pt x="0" y="605944"/>
                  </a:lnTo>
                  <a:close/>
                </a:path>
              </a:pathLst>
            </a:custGeom>
            <a:solidFill>
              <a:srgbClr val="00B0F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9" name="Freeform 23"/>
            <p:cNvSpPr>
              <a:spLocks noChangeAspect="1"/>
            </p:cNvSpPr>
            <p:nvPr/>
          </p:nvSpPr>
          <p:spPr bwMode="auto">
            <a:xfrm flipH="1">
              <a:off x="8555487" y="890897"/>
              <a:ext cx="740912" cy="548640"/>
            </a:xfrm>
            <a:custGeom>
              <a:avLst/>
              <a:gdLst>
                <a:gd name="connsiteX0" fmla="*/ 0 w 818299"/>
                <a:gd name="connsiteY0" fmla="*/ 0 h 605944"/>
                <a:gd name="connsiteX1" fmla="*/ 818299 w 818299"/>
                <a:gd name="connsiteY1" fmla="*/ 0 h 605944"/>
                <a:gd name="connsiteX2" fmla="*/ 818299 w 818299"/>
                <a:gd name="connsiteY2" fmla="*/ 57159 h 605944"/>
                <a:gd name="connsiteX3" fmla="*/ 57159 w 818299"/>
                <a:gd name="connsiteY3" fmla="*/ 57159 h 605944"/>
                <a:gd name="connsiteX4" fmla="*/ 57159 w 818299"/>
                <a:gd name="connsiteY4" fmla="*/ 605944 h 605944"/>
                <a:gd name="connsiteX5" fmla="*/ 0 w 818299"/>
                <a:gd name="connsiteY5" fmla="*/ 605944 h 60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8299" h="605944">
                  <a:moveTo>
                    <a:pt x="0" y="0"/>
                  </a:moveTo>
                  <a:lnTo>
                    <a:pt x="818299" y="0"/>
                  </a:lnTo>
                  <a:lnTo>
                    <a:pt x="818299" y="57159"/>
                  </a:lnTo>
                  <a:lnTo>
                    <a:pt x="57159" y="57159"/>
                  </a:lnTo>
                  <a:lnTo>
                    <a:pt x="57159" y="605944"/>
                  </a:lnTo>
                  <a:lnTo>
                    <a:pt x="0" y="605944"/>
                  </a:lnTo>
                  <a:close/>
                </a:path>
              </a:pathLst>
            </a:custGeom>
            <a:solidFill>
              <a:srgbClr val="FF00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10" name="Freeform 24"/>
            <p:cNvSpPr>
              <a:spLocks noChangeAspect="1"/>
            </p:cNvSpPr>
            <p:nvPr/>
          </p:nvSpPr>
          <p:spPr bwMode="auto">
            <a:xfrm flipV="1">
              <a:off x="2895598" y="1706617"/>
              <a:ext cx="740912" cy="548640"/>
            </a:xfrm>
            <a:custGeom>
              <a:avLst/>
              <a:gdLst>
                <a:gd name="connsiteX0" fmla="*/ 0 w 818299"/>
                <a:gd name="connsiteY0" fmla="*/ 0 h 605944"/>
                <a:gd name="connsiteX1" fmla="*/ 818299 w 818299"/>
                <a:gd name="connsiteY1" fmla="*/ 0 h 605944"/>
                <a:gd name="connsiteX2" fmla="*/ 818299 w 818299"/>
                <a:gd name="connsiteY2" fmla="*/ 57159 h 605944"/>
                <a:gd name="connsiteX3" fmla="*/ 57159 w 818299"/>
                <a:gd name="connsiteY3" fmla="*/ 57159 h 605944"/>
                <a:gd name="connsiteX4" fmla="*/ 57159 w 818299"/>
                <a:gd name="connsiteY4" fmla="*/ 605944 h 605944"/>
                <a:gd name="connsiteX5" fmla="*/ 0 w 818299"/>
                <a:gd name="connsiteY5" fmla="*/ 605944 h 60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8299" h="605944">
                  <a:moveTo>
                    <a:pt x="0" y="0"/>
                  </a:moveTo>
                  <a:lnTo>
                    <a:pt x="818299" y="0"/>
                  </a:lnTo>
                  <a:lnTo>
                    <a:pt x="818299" y="57159"/>
                  </a:lnTo>
                  <a:lnTo>
                    <a:pt x="57159" y="57159"/>
                  </a:lnTo>
                  <a:lnTo>
                    <a:pt x="57159" y="605944"/>
                  </a:lnTo>
                  <a:lnTo>
                    <a:pt x="0" y="605944"/>
                  </a:lnTo>
                  <a:close/>
                </a:path>
              </a:pathLst>
            </a:cu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11" name="Freeform 25"/>
            <p:cNvSpPr>
              <a:spLocks noChangeAspect="1"/>
            </p:cNvSpPr>
            <p:nvPr/>
          </p:nvSpPr>
          <p:spPr bwMode="auto">
            <a:xfrm flipH="1" flipV="1">
              <a:off x="8555487" y="1709122"/>
              <a:ext cx="740912" cy="548640"/>
            </a:xfrm>
            <a:custGeom>
              <a:avLst/>
              <a:gdLst>
                <a:gd name="connsiteX0" fmla="*/ 0 w 818299"/>
                <a:gd name="connsiteY0" fmla="*/ 0 h 605944"/>
                <a:gd name="connsiteX1" fmla="*/ 818299 w 818299"/>
                <a:gd name="connsiteY1" fmla="*/ 0 h 605944"/>
                <a:gd name="connsiteX2" fmla="*/ 818299 w 818299"/>
                <a:gd name="connsiteY2" fmla="*/ 57159 h 605944"/>
                <a:gd name="connsiteX3" fmla="*/ 57159 w 818299"/>
                <a:gd name="connsiteY3" fmla="*/ 57159 h 605944"/>
                <a:gd name="connsiteX4" fmla="*/ 57159 w 818299"/>
                <a:gd name="connsiteY4" fmla="*/ 605944 h 605944"/>
                <a:gd name="connsiteX5" fmla="*/ 0 w 818299"/>
                <a:gd name="connsiteY5" fmla="*/ 605944 h 60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8299" h="605944">
                  <a:moveTo>
                    <a:pt x="0" y="0"/>
                  </a:moveTo>
                  <a:lnTo>
                    <a:pt x="818299" y="0"/>
                  </a:lnTo>
                  <a:lnTo>
                    <a:pt x="818299" y="57159"/>
                  </a:lnTo>
                  <a:lnTo>
                    <a:pt x="57159" y="57159"/>
                  </a:lnTo>
                  <a:lnTo>
                    <a:pt x="57159" y="605944"/>
                  </a:lnTo>
                  <a:lnTo>
                    <a:pt x="0" y="60594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5473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575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1948558" y="223734"/>
            <a:ext cx="5072742" cy="569220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TW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HTML</a:t>
            </a:r>
            <a:r>
              <a:rPr lang="zh-TW" altLang="en-US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TW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View</a:t>
            </a:r>
            <a:endParaRPr lang="zh-TW" altLang="en-US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3AB0E811-4D6C-4774-8784-CBAFEBF04E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114" y="1139000"/>
            <a:ext cx="8400000" cy="512380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="" xmlns:a16="http://schemas.microsoft.com/office/drawing/2014/main" id="{9DC63904-F136-4F91-8AAD-4173E0F8BADB}"/>
              </a:ext>
            </a:extLst>
          </p:cNvPr>
          <p:cNvSpPr/>
          <p:nvPr/>
        </p:nvSpPr>
        <p:spPr>
          <a:xfrm>
            <a:off x="1132768" y="2058066"/>
            <a:ext cx="6339326" cy="35402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左-右雙向箭號 19">
            <a:extLst>
              <a:ext uri="{FF2B5EF4-FFF2-40B4-BE49-F238E27FC236}">
                <a16:creationId xmlns="" xmlns:a16="http://schemas.microsoft.com/office/drawing/2014/main" id="{44059644-F505-42B4-9602-9D8163431163}"/>
              </a:ext>
            </a:extLst>
          </p:cNvPr>
          <p:cNvSpPr/>
          <p:nvPr/>
        </p:nvSpPr>
        <p:spPr>
          <a:xfrm>
            <a:off x="3114980" y="1714884"/>
            <a:ext cx="3916216" cy="686363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dirty="0" smtClean="0">
                <a:latin typeface="+mj-ea"/>
                <a:ea typeface="+mj-ea"/>
              </a:rPr>
              <a:t>跟色彩有關的也會出現調色</a:t>
            </a:r>
            <a:r>
              <a:rPr lang="zh-TW" altLang="en-US" sz="1800" b="1" dirty="0">
                <a:latin typeface="+mj-ea"/>
                <a:ea typeface="+mj-ea"/>
              </a:rPr>
              <a:t>盤</a:t>
            </a:r>
          </a:p>
        </p:txBody>
      </p:sp>
    </p:spTree>
    <p:extLst>
      <p:ext uri="{BB962C8B-B14F-4D97-AF65-F5344CB8AC3E}">
        <p14:creationId xmlns:p14="http://schemas.microsoft.com/office/powerpoint/2010/main" val="197772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575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1948558" y="223734"/>
            <a:ext cx="5072742" cy="569220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TW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HTML</a:t>
            </a:r>
            <a:r>
              <a:rPr lang="zh-TW" altLang="en-US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TW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View</a:t>
            </a:r>
            <a:endParaRPr lang="zh-TW" altLang="en-US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486081A3-B9E7-4985-9236-564F139FC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171" y="1241807"/>
            <a:ext cx="8342857" cy="513333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="" xmlns:a16="http://schemas.microsoft.com/office/drawing/2014/main" id="{4FA16F30-5AB4-4A42-B50B-4C449FEB23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2749" y="1961178"/>
            <a:ext cx="6267853" cy="389312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9DC63904-F136-4F91-8AAD-4173E0F8BADB}"/>
              </a:ext>
            </a:extLst>
          </p:cNvPr>
          <p:cNvSpPr/>
          <p:nvPr/>
        </p:nvSpPr>
        <p:spPr>
          <a:xfrm>
            <a:off x="2634143" y="2334893"/>
            <a:ext cx="4991450" cy="6767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="" xmlns:a16="http://schemas.microsoft.com/office/drawing/2014/main" id="{DDD05B59-39E5-418B-BCC4-14B340DDFF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6921" y="3187306"/>
            <a:ext cx="1666667" cy="357142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325BAD10-ADB7-4096-B103-8FFDE0A3DB6F}"/>
              </a:ext>
            </a:extLst>
          </p:cNvPr>
          <p:cNvSpPr/>
          <p:nvPr/>
        </p:nvSpPr>
        <p:spPr>
          <a:xfrm>
            <a:off x="6926920" y="5958805"/>
            <a:ext cx="1666667" cy="2692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左-右雙向箭號 19">
            <a:extLst>
              <a:ext uri="{FF2B5EF4-FFF2-40B4-BE49-F238E27FC236}">
                <a16:creationId xmlns="" xmlns:a16="http://schemas.microsoft.com/office/drawing/2014/main" id="{44059644-F505-42B4-9602-9D8163431163}"/>
              </a:ext>
            </a:extLst>
          </p:cNvPr>
          <p:cNvSpPr/>
          <p:nvPr/>
        </p:nvSpPr>
        <p:spPr>
          <a:xfrm>
            <a:off x="736246" y="3731019"/>
            <a:ext cx="2753006" cy="686363"/>
          </a:xfrm>
          <a:prstGeom prst="left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dirty="0" smtClean="0">
                <a:latin typeface="+mj-ea"/>
                <a:ea typeface="+mj-ea"/>
              </a:rPr>
              <a:t>現有的表單進行轉</a:t>
            </a:r>
            <a:r>
              <a:rPr lang="zh-TW" altLang="en-US" sz="1800" b="1" dirty="0">
                <a:latin typeface="+mj-ea"/>
                <a:ea typeface="+mj-ea"/>
              </a:rPr>
              <a:t>換</a:t>
            </a:r>
          </a:p>
        </p:txBody>
      </p:sp>
    </p:spTree>
    <p:extLst>
      <p:ext uri="{BB962C8B-B14F-4D97-AF65-F5344CB8AC3E}">
        <p14:creationId xmlns:p14="http://schemas.microsoft.com/office/powerpoint/2010/main" val="51787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575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415636" y="223734"/>
            <a:ext cx="6605664" cy="569220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TW" sz="48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HTML </a:t>
            </a:r>
            <a:r>
              <a:rPr lang="en-US" altLang="zh-TW" sz="4800" dirty="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Visual Editor</a:t>
            </a:r>
            <a:endParaRPr lang="zh-TW" altLang="en-US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="" xmlns:a16="http://schemas.microsoft.com/office/drawing/2014/main" id="{52E7D3E4-42FA-4AAF-8D79-C9646E0C0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22617"/>
            <a:ext cx="9144000" cy="4870977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9DC63904-F136-4F91-8AAD-4173E0F8BADB}"/>
              </a:ext>
            </a:extLst>
          </p:cNvPr>
          <p:cNvSpPr/>
          <p:nvPr/>
        </p:nvSpPr>
        <p:spPr>
          <a:xfrm>
            <a:off x="109057" y="2544617"/>
            <a:ext cx="4379053" cy="35625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左-右雙向箭號 19">
            <a:extLst>
              <a:ext uri="{FF2B5EF4-FFF2-40B4-BE49-F238E27FC236}">
                <a16:creationId xmlns="" xmlns:a16="http://schemas.microsoft.com/office/drawing/2014/main" id="{44059644-F505-42B4-9602-9D8163431163}"/>
              </a:ext>
            </a:extLst>
          </p:cNvPr>
          <p:cNvSpPr/>
          <p:nvPr/>
        </p:nvSpPr>
        <p:spPr>
          <a:xfrm>
            <a:off x="3399820" y="4325901"/>
            <a:ext cx="2394693" cy="686363"/>
          </a:xfrm>
          <a:prstGeom prst="left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dirty="0">
                <a:latin typeface="+mj-ea"/>
                <a:ea typeface="+mj-ea"/>
              </a:rPr>
              <a:t>即時預覽、修改</a:t>
            </a:r>
          </a:p>
        </p:txBody>
      </p:sp>
    </p:spTree>
    <p:extLst>
      <p:ext uri="{BB962C8B-B14F-4D97-AF65-F5344CB8AC3E}">
        <p14:creationId xmlns:p14="http://schemas.microsoft.com/office/powerpoint/2010/main" val="348262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6141421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5229" y="0"/>
            <a:ext cx="1636568" cy="122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1638946" y="188640"/>
            <a:ext cx="6216062" cy="850106"/>
          </a:xfrm>
        </p:spPr>
        <p:txBody>
          <a:bodyPr>
            <a:normAutofit/>
          </a:bodyPr>
          <a:lstStyle/>
          <a:p>
            <a:r>
              <a:rPr lang="en-US" altLang="en-US" dirty="0" err="1">
                <a:solidFill>
                  <a:schemeClr val="bg1"/>
                </a:solidFill>
              </a:rPr>
              <a:t>DreamMaker</a:t>
            </a:r>
            <a:r>
              <a:rPr lang="en-US" altLang="en-US" dirty="0">
                <a:solidFill>
                  <a:schemeClr val="bg1"/>
                </a:solidFill>
              </a:rPr>
              <a:t> PLUS</a:t>
            </a:r>
          </a:p>
        </p:txBody>
      </p:sp>
      <p:grpSp>
        <p:nvGrpSpPr>
          <p:cNvPr id="7" name="Group 72"/>
          <p:cNvGrpSpPr/>
          <p:nvPr/>
        </p:nvGrpSpPr>
        <p:grpSpPr>
          <a:xfrm>
            <a:off x="431454" y="2941691"/>
            <a:ext cx="1482803" cy="867819"/>
            <a:chOff x="5776018" y="1539862"/>
            <a:chExt cx="1112102" cy="650864"/>
          </a:xfrm>
        </p:grpSpPr>
        <p:sp>
          <p:nvSpPr>
            <p:cNvPr id="8" name="Text Placeholder 3"/>
            <p:cNvSpPr txBox="1">
              <a:spLocks/>
            </p:cNvSpPr>
            <p:nvPr/>
          </p:nvSpPr>
          <p:spPr>
            <a:xfrm>
              <a:off x="5793461" y="1539862"/>
              <a:ext cx="1077218" cy="323165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zh-TW" altLang="en-US" sz="2800" b="1" dirty="0">
                  <a:solidFill>
                    <a:srgbClr val="44D7FB"/>
                  </a:solidFill>
                  <a:latin typeface="+mj-ea"/>
                  <a:ea typeface="+mj-ea"/>
                </a:rPr>
                <a:t>需求產生</a:t>
              </a:r>
              <a:endParaRPr lang="en-US" sz="2800" b="1" dirty="0">
                <a:solidFill>
                  <a:srgbClr val="44D7FB"/>
                </a:solidFill>
                <a:latin typeface="+mj-ea"/>
                <a:ea typeface="+mj-ea"/>
              </a:endParaRPr>
            </a:p>
          </p:txBody>
        </p:sp>
        <p:sp>
          <p:nvSpPr>
            <p:cNvPr id="9" name="Text Placeholder 3"/>
            <p:cNvSpPr txBox="1">
              <a:spLocks/>
            </p:cNvSpPr>
            <p:nvPr/>
          </p:nvSpPr>
          <p:spPr>
            <a:xfrm>
              <a:off x="5776018" y="1913727"/>
              <a:ext cx="1112102" cy="276999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r>
                <a:rPr lang="zh-TW" altLang="en-US" sz="2400" b="1" dirty="0">
                  <a:ln w="10541" cmpd="sng">
                    <a:noFill/>
                    <a:prstDash val="solid"/>
                  </a:ln>
                  <a:solidFill>
                    <a:schemeClr val="bg1"/>
                  </a:solidFill>
                  <a:latin typeface="+mj-ea"/>
                  <a:ea typeface="+mj-ea"/>
                  <a:cs typeface="+mj-cs"/>
                </a:rPr>
                <a:t>需求者</a:t>
              </a:r>
              <a:endParaRPr lang="en-US" altLang="en-US" sz="2400" b="1" dirty="0">
                <a:ln w="10541" cmpd="sng">
                  <a:noFill/>
                  <a:prstDash val="solid"/>
                </a:ln>
                <a:solidFill>
                  <a:schemeClr val="bg1"/>
                </a:solidFill>
                <a:latin typeface="+mj-ea"/>
                <a:ea typeface="+mj-ea"/>
                <a:cs typeface="+mj-cs"/>
              </a:endParaRPr>
            </a:p>
          </p:txBody>
        </p:sp>
      </p:grpSp>
      <p:grpSp>
        <p:nvGrpSpPr>
          <p:cNvPr id="10" name="Group 72"/>
          <p:cNvGrpSpPr/>
          <p:nvPr/>
        </p:nvGrpSpPr>
        <p:grpSpPr>
          <a:xfrm>
            <a:off x="3068316" y="2943443"/>
            <a:ext cx="1520272" cy="864314"/>
            <a:chOff x="5776018" y="1478904"/>
            <a:chExt cx="1140204" cy="648236"/>
          </a:xfrm>
        </p:grpSpPr>
        <p:sp>
          <p:nvSpPr>
            <p:cNvPr id="11" name="Text Placeholder 3"/>
            <p:cNvSpPr txBox="1">
              <a:spLocks/>
            </p:cNvSpPr>
            <p:nvPr/>
          </p:nvSpPr>
          <p:spPr>
            <a:xfrm>
              <a:off x="5807510" y="1478904"/>
              <a:ext cx="1077219" cy="323165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zh-TW" altLang="en-US" sz="2800" b="1" dirty="0">
                  <a:solidFill>
                    <a:srgbClr val="36B8E3"/>
                  </a:solidFill>
                  <a:latin typeface="+mj-ea"/>
                  <a:ea typeface="+mj-ea"/>
                </a:rPr>
                <a:t>開發階段</a:t>
              </a:r>
              <a:endParaRPr lang="en-US" sz="2800" b="1" dirty="0">
                <a:solidFill>
                  <a:srgbClr val="36B8E3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 Placeholder 3"/>
            <p:cNvSpPr txBox="1">
              <a:spLocks/>
            </p:cNvSpPr>
            <p:nvPr/>
          </p:nvSpPr>
          <p:spPr>
            <a:xfrm>
              <a:off x="5776018" y="1850141"/>
              <a:ext cx="1140204" cy="276999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r>
                <a:rPr lang="zh-TW" altLang="en-US" sz="2400" b="1" dirty="0">
                  <a:ln w="10541" cmpd="sng">
                    <a:noFill/>
                    <a:prstDash val="solid"/>
                  </a:ln>
                  <a:solidFill>
                    <a:schemeClr val="bg1"/>
                  </a:solidFill>
                  <a:latin typeface="+mj-ea"/>
                  <a:ea typeface="+mj-ea"/>
                  <a:cs typeface="+mj-cs"/>
                </a:rPr>
                <a:t>前端後端</a:t>
              </a:r>
              <a:endParaRPr lang="en-US" sz="2400" b="1" dirty="0">
                <a:ln w="10541" cmpd="sng">
                  <a:noFill/>
                  <a:prstDash val="solid"/>
                </a:ln>
                <a:solidFill>
                  <a:schemeClr val="bg1"/>
                </a:solidFill>
                <a:latin typeface="+mj-ea"/>
                <a:ea typeface="+mj-ea"/>
                <a:cs typeface="+mj-cs"/>
              </a:endParaRPr>
            </a:p>
          </p:txBody>
        </p:sp>
      </p:grpSp>
      <p:grpSp>
        <p:nvGrpSpPr>
          <p:cNvPr id="13" name="Group 72"/>
          <p:cNvGrpSpPr/>
          <p:nvPr/>
        </p:nvGrpSpPr>
        <p:grpSpPr>
          <a:xfrm>
            <a:off x="5776314" y="2954778"/>
            <a:ext cx="1536188" cy="862728"/>
            <a:chOff x="5776018" y="1537993"/>
            <a:chExt cx="1152141" cy="647048"/>
          </a:xfrm>
        </p:grpSpPr>
        <p:sp>
          <p:nvSpPr>
            <p:cNvPr id="14" name="Text Placeholder 3"/>
            <p:cNvSpPr txBox="1">
              <a:spLocks/>
            </p:cNvSpPr>
            <p:nvPr/>
          </p:nvSpPr>
          <p:spPr>
            <a:xfrm>
              <a:off x="5811082" y="1537993"/>
              <a:ext cx="1082028" cy="323165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zh-TW" altLang="en-US" sz="2800" b="1" dirty="0">
                  <a:solidFill>
                    <a:srgbClr val="239BD3"/>
                  </a:solidFill>
                  <a:latin typeface="+mj-ea"/>
                  <a:ea typeface="+mj-ea"/>
                </a:rPr>
                <a:t>達成目標</a:t>
              </a:r>
              <a:endParaRPr lang="en-US" sz="2800" b="1" dirty="0">
                <a:solidFill>
                  <a:srgbClr val="239BD3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 Placeholder 3"/>
            <p:cNvSpPr txBox="1">
              <a:spLocks/>
            </p:cNvSpPr>
            <p:nvPr/>
          </p:nvSpPr>
          <p:spPr>
            <a:xfrm>
              <a:off x="5776018" y="1908042"/>
              <a:ext cx="1152141" cy="276999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r>
                <a:rPr lang="zh-TW" altLang="en-US" sz="2400" b="1" dirty="0">
                  <a:ln w="10541" cmpd="sng">
                    <a:noFill/>
                    <a:prstDash val="solid"/>
                  </a:ln>
                  <a:solidFill>
                    <a:schemeClr val="bg1"/>
                  </a:solidFill>
                  <a:latin typeface="+mj-ea"/>
                  <a:ea typeface="+mj-ea"/>
                  <a:cs typeface="+mj-cs"/>
                </a:rPr>
                <a:t>使用者</a:t>
              </a:r>
              <a:endParaRPr lang="en-US" sz="2400" b="1" dirty="0">
                <a:ln w="10541" cmpd="sng">
                  <a:noFill/>
                  <a:prstDash val="solid"/>
                </a:ln>
                <a:solidFill>
                  <a:schemeClr val="bg1"/>
                </a:solidFill>
                <a:latin typeface="+mj-ea"/>
                <a:ea typeface="+mj-ea"/>
                <a:cs typeface="+mj-cs"/>
              </a:endParaRPr>
            </a:p>
          </p:txBody>
        </p:sp>
      </p:grpSp>
      <p:sp>
        <p:nvSpPr>
          <p:cNvPr id="16" name="Chevron 42"/>
          <p:cNvSpPr/>
          <p:nvPr/>
        </p:nvSpPr>
        <p:spPr>
          <a:xfrm>
            <a:off x="2053434" y="2383408"/>
            <a:ext cx="918852" cy="1997043"/>
          </a:xfrm>
          <a:prstGeom prst="chevron">
            <a:avLst/>
          </a:prstGeom>
          <a:solidFill>
            <a:srgbClr val="44D7FB"/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7" name="Chevron 63"/>
          <p:cNvSpPr/>
          <p:nvPr/>
        </p:nvSpPr>
        <p:spPr>
          <a:xfrm>
            <a:off x="4785706" y="2383408"/>
            <a:ext cx="918852" cy="1997043"/>
          </a:xfrm>
          <a:prstGeom prst="chevron">
            <a:avLst/>
          </a:prstGeom>
          <a:solidFill>
            <a:srgbClr val="36B8E3"/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" name="Chevron 67"/>
          <p:cNvSpPr/>
          <p:nvPr/>
        </p:nvSpPr>
        <p:spPr>
          <a:xfrm>
            <a:off x="7454869" y="2383408"/>
            <a:ext cx="918852" cy="1997043"/>
          </a:xfrm>
          <a:prstGeom prst="chevron">
            <a:avLst/>
          </a:prstGeom>
          <a:solidFill>
            <a:srgbClr val="239BD3"/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19" name="Group 134"/>
          <p:cNvGrpSpPr/>
          <p:nvPr/>
        </p:nvGrpSpPr>
        <p:grpSpPr>
          <a:xfrm>
            <a:off x="1918266" y="2949235"/>
            <a:ext cx="864665" cy="865389"/>
            <a:chOff x="3287425" y="1417883"/>
            <a:chExt cx="648499" cy="649042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20" name="Oval 41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rgbClr val="44D7FB">
                <a:alpha val="4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Oval 50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rgbClr val="44D7F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</a:p>
          </p:txBody>
        </p:sp>
      </p:grpSp>
      <p:grpSp>
        <p:nvGrpSpPr>
          <p:cNvPr id="22" name="Group 129"/>
          <p:cNvGrpSpPr/>
          <p:nvPr/>
        </p:nvGrpSpPr>
        <p:grpSpPr>
          <a:xfrm>
            <a:off x="4675993" y="2949235"/>
            <a:ext cx="864665" cy="865389"/>
            <a:chOff x="2779491" y="2517212"/>
            <a:chExt cx="648499" cy="649042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23" name="Oval 52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rgbClr val="36B8E3">
                <a:alpha val="35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Oval 53"/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rgbClr val="36B8E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en-US" sz="2000" b="1" dirty="0">
                <a:latin typeface="+mj-ea"/>
                <a:ea typeface="+mj-ea"/>
              </a:endParaRPr>
            </a:p>
          </p:txBody>
        </p:sp>
      </p:grpSp>
      <p:grpSp>
        <p:nvGrpSpPr>
          <p:cNvPr id="25" name="Group 130"/>
          <p:cNvGrpSpPr/>
          <p:nvPr/>
        </p:nvGrpSpPr>
        <p:grpSpPr>
          <a:xfrm>
            <a:off x="7348732" y="2949235"/>
            <a:ext cx="864665" cy="865389"/>
            <a:chOff x="3287425" y="3613920"/>
            <a:chExt cx="648499" cy="649042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26" name="Oval 56"/>
            <p:cNvSpPr>
              <a:spLocks noChangeAspect="1"/>
            </p:cNvSpPr>
            <p:nvPr/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solidFill>
              <a:srgbClr val="239BD3">
                <a:alpha val="3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Oval 59"/>
            <p:cNvSpPr>
              <a:spLocks noChangeAspect="1"/>
            </p:cNvSpPr>
            <p:nvPr/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solidFill>
              <a:srgbClr val="239BD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en-US" sz="2000" b="1" dirty="0">
                <a:latin typeface="+mj-ea"/>
                <a:ea typeface="+mj-ea"/>
              </a:endParaRPr>
            </a:p>
          </p:txBody>
        </p:sp>
      </p:grpSp>
      <p:sp>
        <p:nvSpPr>
          <p:cNvPr id="28" name="Arc 72"/>
          <p:cNvSpPr/>
          <p:nvPr/>
        </p:nvSpPr>
        <p:spPr>
          <a:xfrm rot="19051047">
            <a:off x="2663403" y="2377922"/>
            <a:ext cx="2181771" cy="2181771"/>
          </a:xfrm>
          <a:prstGeom prst="arc">
            <a:avLst/>
          </a:prstGeom>
          <a:ln w="28575">
            <a:solidFill>
              <a:schemeClr val="bg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>
              <a:latin typeface="+mj-ea"/>
              <a:ea typeface="+mj-ea"/>
            </a:endParaRPr>
          </a:p>
        </p:txBody>
      </p:sp>
      <p:sp>
        <p:nvSpPr>
          <p:cNvPr id="29" name="Arc 73"/>
          <p:cNvSpPr/>
          <p:nvPr/>
        </p:nvSpPr>
        <p:spPr>
          <a:xfrm rot="13500000" flipH="1">
            <a:off x="5406023" y="2342847"/>
            <a:ext cx="2181771" cy="2181771"/>
          </a:xfrm>
          <a:prstGeom prst="arc">
            <a:avLst/>
          </a:prstGeom>
          <a:ln w="28575">
            <a:solidFill>
              <a:schemeClr val="bg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>
              <a:latin typeface="+mj-ea"/>
              <a:ea typeface="+mj-ea"/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037" y="1128842"/>
            <a:ext cx="1295568" cy="1151788"/>
          </a:xfrm>
          <a:prstGeom prst="rect">
            <a:avLst/>
          </a:prstGeom>
        </p:spPr>
      </p:pic>
      <p:sp>
        <p:nvSpPr>
          <p:cNvPr id="32" name="星形: 十二角 3">
            <a:extLst>
              <a:ext uri="{FF2B5EF4-FFF2-40B4-BE49-F238E27FC236}">
                <a16:creationId xmlns="" xmlns:a16="http://schemas.microsoft.com/office/drawing/2014/main" id="{ACD896C5-AB7F-4CD1-99B3-A5AAA74D9DB0}"/>
              </a:ext>
            </a:extLst>
          </p:cNvPr>
          <p:cNvSpPr/>
          <p:nvPr/>
        </p:nvSpPr>
        <p:spPr bwMode="auto">
          <a:xfrm>
            <a:off x="2562335" y="1407272"/>
            <a:ext cx="4260895" cy="4260895"/>
          </a:xfrm>
          <a:prstGeom prst="star12">
            <a:avLst/>
          </a:prstGeom>
          <a:gradFill flip="none" rotWithShape="1">
            <a:gsLst>
              <a:gs pos="88000">
                <a:srgbClr val="FF6600"/>
              </a:gs>
              <a:gs pos="0">
                <a:srgbClr val="FFC000"/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超過</a:t>
            </a:r>
            <a:r>
              <a:rPr lang="en-US" altLang="zh-TW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100%</a:t>
            </a:r>
          </a:p>
          <a:p>
            <a:r>
              <a:rPr lang="zh-TW" altLang="en-US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以上的績效</a:t>
            </a:r>
          </a:p>
        </p:txBody>
      </p:sp>
    </p:spTree>
    <p:extLst>
      <p:ext uri="{BB962C8B-B14F-4D97-AF65-F5344CB8AC3E}">
        <p14:creationId xmlns:p14="http://schemas.microsoft.com/office/powerpoint/2010/main" val="5454560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8" grpId="0" animBg="1"/>
      <p:bldP spid="29" grpId="0" animBg="1"/>
      <p:bldP spid="32" grpId="0" animBg="1"/>
      <p:bldP spid="32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1" cy="685641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606858" y="2454422"/>
            <a:ext cx="5808518" cy="10930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  <a:r>
              <a:rPr lang="en-US" altLang="zh-TW" sz="6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DM Editor</a:t>
            </a:r>
            <a:r>
              <a:rPr lang="en-US" altLang="zh-TW" sz="5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endParaRPr lang="zh-TW" altLang="en-US" sz="5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1911566" y="3478922"/>
            <a:ext cx="5288973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2500" b="1" kern="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Times New Roman" panose="02020603050405020304" pitchFamily="18" charset="0"/>
              </a:rPr>
              <a:t>全智能程式編輯器，從頭到腳全包辦</a:t>
            </a:r>
            <a:endParaRPr lang="zh-TW" altLang="zh-TW" sz="2500" b="1" kern="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9518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40972" y="145096"/>
            <a:ext cx="6043939" cy="850106"/>
          </a:xfrm>
        </p:spPr>
        <p:txBody>
          <a:bodyPr>
            <a:normAutofit/>
          </a:bodyPr>
          <a:lstStyle/>
          <a:p>
            <a:r>
              <a:rPr lang="en-US" altLang="zh-TW" dirty="0"/>
              <a:t>DM Editor</a:t>
            </a:r>
            <a:endParaRPr lang="zh-TW" altLang="en-US" dirty="0"/>
          </a:p>
        </p:txBody>
      </p:sp>
      <p:sp>
        <p:nvSpPr>
          <p:cNvPr id="30" name="圓角矩形 29"/>
          <p:cNvSpPr/>
          <p:nvPr/>
        </p:nvSpPr>
        <p:spPr>
          <a:xfrm>
            <a:off x="188297" y="5390057"/>
            <a:ext cx="3866409" cy="56004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500" b="1" dirty="0">
                <a:latin typeface="+mj-ea"/>
              </a:rPr>
              <a:t>減少查詢</a:t>
            </a:r>
            <a:r>
              <a:rPr lang="en-US" altLang="zh-TW" sz="2500" b="1" dirty="0">
                <a:latin typeface="+mj-ea"/>
              </a:rPr>
              <a:t>API</a:t>
            </a:r>
            <a:r>
              <a:rPr lang="zh-TW" altLang="en-US" sz="2500" b="1" dirty="0">
                <a:latin typeface="+mj-ea"/>
              </a:rPr>
              <a:t>的時間</a:t>
            </a:r>
            <a:endParaRPr lang="en-US" altLang="zh-TW" sz="2500" b="1" dirty="0">
              <a:latin typeface="+mj-ea"/>
            </a:endParaRPr>
          </a:p>
        </p:txBody>
      </p:sp>
      <p:sp>
        <p:nvSpPr>
          <p:cNvPr id="31" name="圓角矩形 30"/>
          <p:cNvSpPr/>
          <p:nvPr/>
        </p:nvSpPr>
        <p:spPr>
          <a:xfrm>
            <a:off x="4315827" y="5389831"/>
            <a:ext cx="4653988" cy="56004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500" b="1" dirty="0">
                <a:latin typeface="+mj-ea"/>
              </a:rPr>
              <a:t>內嵌世界最舒適的字型</a:t>
            </a:r>
            <a:endParaRPr lang="en-US" altLang="zh-TW" sz="2500" b="1" dirty="0">
              <a:latin typeface="+mj-ea"/>
            </a:endParaRPr>
          </a:p>
        </p:txBody>
      </p:sp>
      <p:sp>
        <p:nvSpPr>
          <p:cNvPr id="33" name="圓角矩形 32"/>
          <p:cNvSpPr/>
          <p:nvPr/>
        </p:nvSpPr>
        <p:spPr>
          <a:xfrm>
            <a:off x="167626" y="3911136"/>
            <a:ext cx="8765589" cy="5600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500" b="1" dirty="0">
                <a:latin typeface="+mj-ea"/>
              </a:rPr>
              <a:t>TAB</a:t>
            </a:r>
            <a:r>
              <a:rPr lang="zh-TW" altLang="en-US" sz="2500" b="1" dirty="0">
                <a:latin typeface="+mj-ea"/>
              </a:rPr>
              <a:t>式多功能編輯介面</a:t>
            </a:r>
            <a:endParaRPr lang="en-US" altLang="zh-TW" sz="2500" b="1" dirty="0">
              <a:latin typeface="+mj-ea"/>
            </a:endParaRPr>
          </a:p>
        </p:txBody>
      </p:sp>
      <p:sp>
        <p:nvSpPr>
          <p:cNvPr id="35" name="圓角矩形 34"/>
          <p:cNvSpPr/>
          <p:nvPr/>
        </p:nvSpPr>
        <p:spPr>
          <a:xfrm>
            <a:off x="178511" y="4666861"/>
            <a:ext cx="3866409" cy="56004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500" b="1" dirty="0">
                <a:latin typeface="+mj-ea"/>
              </a:rPr>
              <a:t>智慧記錄撰寫習慣</a:t>
            </a:r>
            <a:endParaRPr lang="en-US" altLang="zh-TW" sz="2500" b="1" dirty="0">
              <a:latin typeface="+mj-ea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1361199" y="936051"/>
            <a:ext cx="2889384" cy="2547974"/>
            <a:chOff x="2188535" y="1153771"/>
            <a:chExt cx="2889384" cy="2547974"/>
          </a:xfrm>
        </p:grpSpPr>
        <p:grpSp>
          <p:nvGrpSpPr>
            <p:cNvPr id="6" name="群組 5"/>
            <p:cNvGrpSpPr/>
            <p:nvPr/>
          </p:nvGrpSpPr>
          <p:grpSpPr>
            <a:xfrm>
              <a:off x="2188535" y="1176905"/>
              <a:ext cx="2030326" cy="2030326"/>
              <a:chOff x="2188535" y="1176905"/>
              <a:chExt cx="2030326" cy="2030326"/>
            </a:xfrm>
          </p:grpSpPr>
          <p:pic>
            <p:nvPicPr>
              <p:cNvPr id="9220" name="Picture 4" descr="「editor icon code」的圖片搜尋結果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88535" y="1176905"/>
                <a:ext cx="2030326" cy="20303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" name="群組 2"/>
              <p:cNvGrpSpPr/>
              <p:nvPr/>
            </p:nvGrpSpPr>
            <p:grpSpPr>
              <a:xfrm>
                <a:off x="2409021" y="1414596"/>
                <a:ext cx="1603241" cy="1629398"/>
                <a:chOff x="4674042" y="1712566"/>
                <a:chExt cx="1603241" cy="1629398"/>
              </a:xfrm>
            </p:grpSpPr>
            <p:pic>
              <p:nvPicPr>
                <p:cNvPr id="9222" name="Picture 6" descr="https://maxcdn.icons8.com/office/PNG/512/Business/open_view_in_new_tab-512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74042" y="1712566"/>
                  <a:ext cx="1513210" cy="151321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" name="Picture 6" descr="https://maxcdn.icons8.com/office/PNG/512/Business/open_view_in_new_tab-512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36943" y="1901623"/>
                  <a:ext cx="1440340" cy="144034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19" name="Picture 12" descr="「people icon」的圖片搜尋結果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94" t="62571" r="33419" b="741"/>
            <a:stretch/>
          </p:blipFill>
          <p:spPr bwMode="auto">
            <a:xfrm>
              <a:off x="2367308" y="1153771"/>
              <a:ext cx="2710611" cy="2547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群組 6"/>
          <p:cNvGrpSpPr/>
          <p:nvPr/>
        </p:nvGrpSpPr>
        <p:grpSpPr>
          <a:xfrm>
            <a:off x="5453766" y="899852"/>
            <a:ext cx="3106602" cy="2547974"/>
            <a:chOff x="4366917" y="1164281"/>
            <a:chExt cx="3106602" cy="2547974"/>
          </a:xfrm>
        </p:grpSpPr>
        <p:pic>
          <p:nvPicPr>
            <p:cNvPr id="9218" name="Picture 2" descr="「editor icon code」的圖片搜尋結果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6917" y="1164281"/>
              <a:ext cx="2055575" cy="2055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2" descr="「people icon」的圖片搜尋結果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44" t="62388" r="-1132" b="924"/>
            <a:stretch/>
          </p:blipFill>
          <p:spPr bwMode="auto">
            <a:xfrm>
              <a:off x="4762908" y="1164281"/>
              <a:ext cx="2710611" cy="2547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7" name="群組 26"/>
            <p:cNvGrpSpPr/>
            <p:nvPr/>
          </p:nvGrpSpPr>
          <p:grpSpPr>
            <a:xfrm>
              <a:off x="4608515" y="1977867"/>
              <a:ext cx="980214" cy="996206"/>
              <a:chOff x="4674042" y="1712566"/>
              <a:chExt cx="1603241" cy="1629398"/>
            </a:xfrm>
          </p:grpSpPr>
          <p:pic>
            <p:nvPicPr>
              <p:cNvPr id="28" name="Picture 6" descr="https://maxcdn.icons8.com/office/PNG/512/Business/open_view_in_new_tab-512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4042" y="1712566"/>
                <a:ext cx="1513210" cy="15132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6" descr="https://maxcdn.icons8.com/office/PNG/512/Business/open_view_in_new_tab-512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36943" y="1901623"/>
                <a:ext cx="1440340" cy="14403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4" name="圓角矩形 33"/>
          <p:cNvSpPr/>
          <p:nvPr/>
        </p:nvSpPr>
        <p:spPr>
          <a:xfrm>
            <a:off x="4315827" y="4666861"/>
            <a:ext cx="4653988" cy="56004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500" b="1" dirty="0">
                <a:latin typeface="+mj-ea"/>
              </a:rPr>
              <a:t>API </a:t>
            </a:r>
            <a:r>
              <a:rPr lang="zh-TW" altLang="en-US" sz="2500" b="1" dirty="0">
                <a:latin typeface="+mj-ea"/>
              </a:rPr>
              <a:t>呼叫實例，開發更</a:t>
            </a:r>
            <a:r>
              <a:rPr lang="en-US" altLang="zh-TW" sz="2500" b="1" dirty="0">
                <a:latin typeface="+mj-ea"/>
              </a:rPr>
              <a:t>SMART</a:t>
            </a:r>
          </a:p>
        </p:txBody>
      </p:sp>
      <p:sp>
        <p:nvSpPr>
          <p:cNvPr id="15" name="圓角矩形 14"/>
          <p:cNvSpPr/>
          <p:nvPr/>
        </p:nvSpPr>
        <p:spPr>
          <a:xfrm>
            <a:off x="145854" y="2990850"/>
            <a:ext cx="4307699" cy="77267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500" b="1" dirty="0">
                <a:latin typeface="+mj-ea"/>
                <a:ea typeface="+mj-ea"/>
              </a:rPr>
              <a:t>讓入門使用者</a:t>
            </a:r>
            <a:r>
              <a:rPr lang="en-US" altLang="zh-TW" sz="2500" b="1" dirty="0">
                <a:latin typeface="+mj-ea"/>
                <a:ea typeface="+mj-ea"/>
              </a:rPr>
              <a:t/>
            </a:r>
            <a:br>
              <a:rPr lang="en-US" altLang="zh-TW" sz="2500" b="1" dirty="0">
                <a:latin typeface="+mj-ea"/>
                <a:ea typeface="+mj-ea"/>
              </a:rPr>
            </a:br>
            <a:r>
              <a:rPr lang="zh-TW" altLang="en-US" sz="2500" b="1" dirty="0">
                <a:latin typeface="+mj-ea"/>
                <a:ea typeface="+mj-ea"/>
              </a:rPr>
              <a:t>更了解</a:t>
            </a:r>
            <a:r>
              <a:rPr lang="en-US" altLang="zh-TW" sz="2500" b="1" dirty="0">
                <a:latin typeface="+mj-ea"/>
                <a:ea typeface="+mj-ea"/>
              </a:rPr>
              <a:t>API</a:t>
            </a:r>
            <a:r>
              <a:rPr lang="zh-TW" altLang="en-US" sz="2500" b="1" dirty="0">
                <a:latin typeface="+mj-ea"/>
                <a:ea typeface="+mj-ea"/>
              </a:rPr>
              <a:t>的操作與呼叫</a:t>
            </a:r>
            <a:endParaRPr lang="en-US" altLang="zh-TW" sz="2500" b="1" dirty="0">
              <a:latin typeface="+mj-ea"/>
              <a:ea typeface="+mj-ea"/>
            </a:endParaRPr>
          </a:p>
        </p:txBody>
      </p:sp>
      <p:sp>
        <p:nvSpPr>
          <p:cNvPr id="25" name="圓角矩形 24"/>
          <p:cNvSpPr/>
          <p:nvPr/>
        </p:nvSpPr>
        <p:spPr>
          <a:xfrm>
            <a:off x="4608515" y="3001249"/>
            <a:ext cx="4274830" cy="77267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500" b="1" dirty="0">
                <a:latin typeface="+mj-ea"/>
                <a:ea typeface="+mj-ea"/>
              </a:rPr>
              <a:t>讓進階開發者</a:t>
            </a:r>
            <a:r>
              <a:rPr lang="en-US" altLang="zh-TW" sz="2500" b="1" dirty="0">
                <a:latin typeface="+mj-ea"/>
                <a:ea typeface="+mj-ea"/>
              </a:rPr>
              <a:t/>
            </a:r>
            <a:br>
              <a:rPr lang="en-US" altLang="zh-TW" sz="2500" b="1" dirty="0">
                <a:latin typeface="+mj-ea"/>
                <a:ea typeface="+mj-ea"/>
              </a:rPr>
            </a:br>
            <a:r>
              <a:rPr lang="zh-TW" altLang="en-US" sz="2500" b="1" dirty="0">
                <a:latin typeface="+mj-ea"/>
                <a:ea typeface="+mj-ea"/>
              </a:rPr>
              <a:t>更快速完成程式碼維護</a:t>
            </a:r>
            <a:endParaRPr lang="en-US" altLang="zh-TW" sz="2500" b="1" dirty="0">
              <a:latin typeface="+mj-ea"/>
              <a:ea typeface="+mj-ea"/>
            </a:endParaRPr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5229" y="0"/>
            <a:ext cx="1636568" cy="122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5928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3" grpId="0" animBg="1"/>
      <p:bldP spid="35" grpId="0" animBg="1"/>
      <p:bldP spid="34" grpId="0" animBg="1"/>
      <p:bldP spid="15" grpId="0" animBg="1"/>
      <p:bldP spid="2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575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1948558" y="223734"/>
            <a:ext cx="5072742" cy="569220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TW" sz="48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DM</a:t>
            </a:r>
            <a:r>
              <a:rPr lang="zh-TW" altLang="en-US" sz="48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TW" sz="48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Editor</a:t>
            </a:r>
            <a:endParaRPr lang="zh-TW" altLang="en-US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="" xmlns:a16="http://schemas.microsoft.com/office/drawing/2014/main" id="{3960B3A5-AB64-4C63-82FC-45037808B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800" y="1267065"/>
            <a:ext cx="9144000" cy="492369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9DC63904-F136-4F91-8AAD-4173E0F8BADB}"/>
              </a:ext>
            </a:extLst>
          </p:cNvPr>
          <p:cNvSpPr/>
          <p:nvPr/>
        </p:nvSpPr>
        <p:spPr>
          <a:xfrm>
            <a:off x="520117" y="3416320"/>
            <a:ext cx="5184397" cy="24328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左-右雙向箭號 19">
            <a:extLst>
              <a:ext uri="{FF2B5EF4-FFF2-40B4-BE49-F238E27FC236}">
                <a16:creationId xmlns="" xmlns:a16="http://schemas.microsoft.com/office/drawing/2014/main" id="{44059644-F505-42B4-9602-9D8163431163}"/>
              </a:ext>
            </a:extLst>
          </p:cNvPr>
          <p:cNvSpPr/>
          <p:nvPr/>
        </p:nvSpPr>
        <p:spPr>
          <a:xfrm>
            <a:off x="2881561" y="3053910"/>
            <a:ext cx="2848353" cy="40166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dirty="0">
                <a:latin typeface="+mj-ea"/>
                <a:ea typeface="+mj-ea"/>
              </a:rPr>
              <a:t>程式輔助輸入 </a:t>
            </a:r>
            <a:r>
              <a:rPr lang="en-US" altLang="zh-TW" sz="1800" b="1" dirty="0">
                <a:latin typeface="+mj-ea"/>
                <a:ea typeface="+mj-ea"/>
              </a:rPr>
              <a:t>+</a:t>
            </a:r>
            <a:r>
              <a:rPr lang="zh-TW" altLang="en-US" sz="1800" b="1" dirty="0">
                <a:latin typeface="+mj-ea"/>
                <a:ea typeface="+mj-ea"/>
              </a:rPr>
              <a:t> 案例說明</a:t>
            </a:r>
          </a:p>
        </p:txBody>
      </p:sp>
    </p:spTree>
    <p:extLst>
      <p:ext uri="{BB962C8B-B14F-4D97-AF65-F5344CB8AC3E}">
        <p14:creationId xmlns:p14="http://schemas.microsoft.com/office/powerpoint/2010/main" val="132408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575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1948558" y="223734"/>
            <a:ext cx="5072742" cy="569220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TW" sz="48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DM</a:t>
            </a:r>
            <a:r>
              <a:rPr lang="zh-TW" altLang="en-US" sz="48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TW" sz="48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Editor</a:t>
            </a:r>
            <a:endParaRPr lang="zh-TW" altLang="en-US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3ADCAA25-6F99-4AEB-82AD-81AF9A35B6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14969"/>
            <a:ext cx="9144000" cy="498700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="" xmlns:a16="http://schemas.microsoft.com/office/drawing/2014/main" id="{9DC63904-F136-4F91-8AAD-4173E0F8BADB}"/>
              </a:ext>
            </a:extLst>
          </p:cNvPr>
          <p:cNvSpPr/>
          <p:nvPr/>
        </p:nvSpPr>
        <p:spPr>
          <a:xfrm>
            <a:off x="545284" y="2920542"/>
            <a:ext cx="5712903" cy="2810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左-右雙向箭號 19">
            <a:extLst>
              <a:ext uri="{FF2B5EF4-FFF2-40B4-BE49-F238E27FC236}">
                <a16:creationId xmlns="" xmlns:a16="http://schemas.microsoft.com/office/drawing/2014/main" id="{44059644-F505-42B4-9602-9D8163431163}"/>
              </a:ext>
            </a:extLst>
          </p:cNvPr>
          <p:cNvSpPr/>
          <p:nvPr/>
        </p:nvSpPr>
        <p:spPr>
          <a:xfrm>
            <a:off x="1804099" y="2463785"/>
            <a:ext cx="4504888" cy="48675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dirty="0">
                <a:latin typeface="+mj-ea"/>
                <a:ea typeface="+mj-ea"/>
              </a:rPr>
              <a:t>針對變數的資料型態</a:t>
            </a:r>
            <a:r>
              <a:rPr lang="en-US" altLang="zh-TW" sz="1800" b="1" dirty="0">
                <a:latin typeface="+mj-ea"/>
                <a:ea typeface="+mj-ea"/>
              </a:rPr>
              <a:t>String</a:t>
            </a:r>
            <a:r>
              <a:rPr lang="zh-TW" altLang="en-US" sz="1800" b="1" dirty="0">
                <a:latin typeface="+mj-ea"/>
                <a:ea typeface="+mj-ea"/>
              </a:rPr>
              <a:t>索引可用</a:t>
            </a:r>
            <a:r>
              <a:rPr lang="en-US" altLang="zh-TW" sz="1800" b="1" dirty="0">
                <a:latin typeface="+mj-ea"/>
                <a:ea typeface="+mj-ea"/>
              </a:rPr>
              <a:t>API</a:t>
            </a:r>
            <a:endParaRPr lang="zh-TW" altLang="en-US" sz="1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028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575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1948558" y="223734"/>
            <a:ext cx="5072742" cy="569220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TW" sz="48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DM</a:t>
            </a:r>
            <a:r>
              <a:rPr lang="zh-TW" altLang="en-US" sz="48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TW" sz="48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Editor</a:t>
            </a:r>
            <a:endParaRPr lang="zh-TW" altLang="en-US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1ACFEFF0-C980-4A44-85C0-E84D57FDF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64602"/>
            <a:ext cx="9144000" cy="498700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="" xmlns:a16="http://schemas.microsoft.com/office/drawing/2014/main" id="{9DC63904-F136-4F91-8AAD-4173E0F8BADB}"/>
              </a:ext>
            </a:extLst>
          </p:cNvPr>
          <p:cNvSpPr/>
          <p:nvPr/>
        </p:nvSpPr>
        <p:spPr>
          <a:xfrm>
            <a:off x="545284" y="3070371"/>
            <a:ext cx="5712903" cy="2499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左-右雙向箭號 19">
            <a:extLst>
              <a:ext uri="{FF2B5EF4-FFF2-40B4-BE49-F238E27FC236}">
                <a16:creationId xmlns="" xmlns:a16="http://schemas.microsoft.com/office/drawing/2014/main" id="{44059644-F505-42B4-9602-9D8163431163}"/>
              </a:ext>
            </a:extLst>
          </p:cNvPr>
          <p:cNvSpPr/>
          <p:nvPr/>
        </p:nvSpPr>
        <p:spPr>
          <a:xfrm>
            <a:off x="2483204" y="2719940"/>
            <a:ext cx="3817394" cy="37559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也可以查閱得到</a:t>
            </a:r>
            <a:r>
              <a:rPr lang="en-US" altLang="zh-TW" sz="1800" b="1" dirty="0">
                <a:latin typeface="+mj-ea"/>
              </a:rPr>
              <a:t>JCX</a:t>
            </a:r>
            <a:r>
              <a:rPr lang="zh-TW" altLang="en-US" sz="1800" b="1" dirty="0">
                <a:latin typeface="+mj-ea"/>
              </a:rPr>
              <a:t>的</a:t>
            </a:r>
            <a:r>
              <a:rPr lang="en-US" altLang="zh-TW" sz="1800" b="1" dirty="0">
                <a:latin typeface="+mj-ea"/>
              </a:rPr>
              <a:t>API</a:t>
            </a:r>
            <a:r>
              <a:rPr lang="zh-TW" altLang="en-US" sz="1800" b="1" dirty="0">
                <a:latin typeface="+mj-ea"/>
                <a:ea typeface="+mj-ea"/>
              </a:rPr>
              <a:t>相關資訊</a:t>
            </a:r>
          </a:p>
        </p:txBody>
      </p:sp>
    </p:spTree>
    <p:extLst>
      <p:ext uri="{BB962C8B-B14F-4D97-AF65-F5344CB8AC3E}">
        <p14:creationId xmlns:p14="http://schemas.microsoft.com/office/powerpoint/2010/main" val="262444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575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1948558" y="223734"/>
            <a:ext cx="5072742" cy="569220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TW" sz="48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DM</a:t>
            </a:r>
            <a:r>
              <a:rPr lang="zh-TW" altLang="en-US" sz="48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TW" sz="48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Editor</a:t>
            </a:r>
            <a:endParaRPr lang="zh-TW" altLang="en-US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93A8E24C-F97A-420D-A7E7-A492B38BB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14234"/>
            <a:ext cx="9144000" cy="498700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="" xmlns:a16="http://schemas.microsoft.com/office/drawing/2014/main" id="{9DC63904-F136-4F91-8AAD-4173E0F8BADB}"/>
              </a:ext>
            </a:extLst>
          </p:cNvPr>
          <p:cNvSpPr/>
          <p:nvPr/>
        </p:nvSpPr>
        <p:spPr>
          <a:xfrm>
            <a:off x="494950" y="3916127"/>
            <a:ext cx="5712903" cy="2485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左-右雙向箭號 19">
            <a:extLst>
              <a:ext uri="{FF2B5EF4-FFF2-40B4-BE49-F238E27FC236}">
                <a16:creationId xmlns="" xmlns:a16="http://schemas.microsoft.com/office/drawing/2014/main" id="{44059644-F505-42B4-9602-9D8163431163}"/>
              </a:ext>
            </a:extLst>
          </p:cNvPr>
          <p:cNvSpPr/>
          <p:nvPr/>
        </p:nvSpPr>
        <p:spPr>
          <a:xfrm>
            <a:off x="2441259" y="3540529"/>
            <a:ext cx="3817394" cy="37559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優先出現常用的</a:t>
            </a:r>
            <a:r>
              <a:rPr lang="en-US" altLang="zh-TW" sz="1800" b="1" dirty="0">
                <a:latin typeface="+mj-ea"/>
                <a:ea typeface="+mj-ea"/>
              </a:rPr>
              <a:t>Method</a:t>
            </a:r>
            <a:r>
              <a:rPr lang="zh-TW" altLang="en-US" sz="1800" b="1" dirty="0">
                <a:latin typeface="+mj-ea"/>
                <a:ea typeface="+mj-ea"/>
              </a:rPr>
              <a:t>與</a:t>
            </a:r>
            <a:r>
              <a:rPr lang="en-US" altLang="zh-TW" sz="1800" b="1" dirty="0">
                <a:latin typeface="+mj-ea"/>
                <a:ea typeface="+mj-ea"/>
              </a:rPr>
              <a:t>API</a:t>
            </a:r>
            <a:endParaRPr lang="zh-TW" altLang="en-US" sz="1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8618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>
          <a:xfrm>
            <a:off x="971600" y="1953836"/>
            <a:ext cx="7200800" cy="2051228"/>
            <a:chOff x="2895598" y="890897"/>
            <a:chExt cx="6400801" cy="1366865"/>
          </a:xfrm>
        </p:grpSpPr>
        <p:sp>
          <p:nvSpPr>
            <p:cNvPr id="7" name="Rectangle 6"/>
            <p:cNvSpPr/>
            <p:nvPr/>
          </p:nvSpPr>
          <p:spPr>
            <a:xfrm>
              <a:off x="2895599" y="890897"/>
              <a:ext cx="6400800" cy="1343159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5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用最</a:t>
              </a:r>
              <a:r>
                <a:rPr lang="zh-TW" altLang="en-US" sz="6000" b="1" dirty="0"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簡單</a:t>
              </a:r>
              <a:r>
                <a:rPr lang="zh-TW" altLang="en-US" sz="5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的方式做事</a:t>
              </a:r>
              <a:endParaRPr lang="en-US" altLang="en-US" sz="5000" b="1" dirty="0">
                <a:ln w="12700">
                  <a:noFill/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endParaRPr>
            </a:p>
          </p:txBody>
        </p:sp>
        <p:sp>
          <p:nvSpPr>
            <p:cNvPr id="8" name="Freeform 20"/>
            <p:cNvSpPr>
              <a:spLocks noChangeAspect="1"/>
            </p:cNvSpPr>
            <p:nvPr/>
          </p:nvSpPr>
          <p:spPr bwMode="auto">
            <a:xfrm>
              <a:off x="2895598" y="890897"/>
              <a:ext cx="740912" cy="548640"/>
            </a:xfrm>
            <a:custGeom>
              <a:avLst/>
              <a:gdLst>
                <a:gd name="connsiteX0" fmla="*/ 0 w 818299"/>
                <a:gd name="connsiteY0" fmla="*/ 0 h 605944"/>
                <a:gd name="connsiteX1" fmla="*/ 818299 w 818299"/>
                <a:gd name="connsiteY1" fmla="*/ 0 h 605944"/>
                <a:gd name="connsiteX2" fmla="*/ 818299 w 818299"/>
                <a:gd name="connsiteY2" fmla="*/ 57159 h 605944"/>
                <a:gd name="connsiteX3" fmla="*/ 57159 w 818299"/>
                <a:gd name="connsiteY3" fmla="*/ 57159 h 605944"/>
                <a:gd name="connsiteX4" fmla="*/ 57159 w 818299"/>
                <a:gd name="connsiteY4" fmla="*/ 605944 h 605944"/>
                <a:gd name="connsiteX5" fmla="*/ 0 w 818299"/>
                <a:gd name="connsiteY5" fmla="*/ 605944 h 60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8299" h="605944">
                  <a:moveTo>
                    <a:pt x="0" y="0"/>
                  </a:moveTo>
                  <a:lnTo>
                    <a:pt x="818299" y="0"/>
                  </a:lnTo>
                  <a:lnTo>
                    <a:pt x="818299" y="57159"/>
                  </a:lnTo>
                  <a:lnTo>
                    <a:pt x="57159" y="57159"/>
                  </a:lnTo>
                  <a:lnTo>
                    <a:pt x="57159" y="605944"/>
                  </a:lnTo>
                  <a:lnTo>
                    <a:pt x="0" y="605944"/>
                  </a:lnTo>
                  <a:close/>
                </a:path>
              </a:pathLst>
            </a:custGeom>
            <a:solidFill>
              <a:srgbClr val="00B0F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9" name="Freeform 23"/>
            <p:cNvSpPr>
              <a:spLocks noChangeAspect="1"/>
            </p:cNvSpPr>
            <p:nvPr/>
          </p:nvSpPr>
          <p:spPr bwMode="auto">
            <a:xfrm flipH="1">
              <a:off x="8555487" y="890897"/>
              <a:ext cx="740912" cy="548640"/>
            </a:xfrm>
            <a:custGeom>
              <a:avLst/>
              <a:gdLst>
                <a:gd name="connsiteX0" fmla="*/ 0 w 818299"/>
                <a:gd name="connsiteY0" fmla="*/ 0 h 605944"/>
                <a:gd name="connsiteX1" fmla="*/ 818299 w 818299"/>
                <a:gd name="connsiteY1" fmla="*/ 0 h 605944"/>
                <a:gd name="connsiteX2" fmla="*/ 818299 w 818299"/>
                <a:gd name="connsiteY2" fmla="*/ 57159 h 605944"/>
                <a:gd name="connsiteX3" fmla="*/ 57159 w 818299"/>
                <a:gd name="connsiteY3" fmla="*/ 57159 h 605944"/>
                <a:gd name="connsiteX4" fmla="*/ 57159 w 818299"/>
                <a:gd name="connsiteY4" fmla="*/ 605944 h 605944"/>
                <a:gd name="connsiteX5" fmla="*/ 0 w 818299"/>
                <a:gd name="connsiteY5" fmla="*/ 605944 h 60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8299" h="605944">
                  <a:moveTo>
                    <a:pt x="0" y="0"/>
                  </a:moveTo>
                  <a:lnTo>
                    <a:pt x="818299" y="0"/>
                  </a:lnTo>
                  <a:lnTo>
                    <a:pt x="818299" y="57159"/>
                  </a:lnTo>
                  <a:lnTo>
                    <a:pt x="57159" y="57159"/>
                  </a:lnTo>
                  <a:lnTo>
                    <a:pt x="57159" y="605944"/>
                  </a:lnTo>
                  <a:lnTo>
                    <a:pt x="0" y="605944"/>
                  </a:lnTo>
                  <a:close/>
                </a:path>
              </a:pathLst>
            </a:custGeom>
            <a:solidFill>
              <a:srgbClr val="FF00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10" name="Freeform 24"/>
            <p:cNvSpPr>
              <a:spLocks noChangeAspect="1"/>
            </p:cNvSpPr>
            <p:nvPr/>
          </p:nvSpPr>
          <p:spPr bwMode="auto">
            <a:xfrm flipV="1">
              <a:off x="2895598" y="1706617"/>
              <a:ext cx="740912" cy="548640"/>
            </a:xfrm>
            <a:custGeom>
              <a:avLst/>
              <a:gdLst>
                <a:gd name="connsiteX0" fmla="*/ 0 w 818299"/>
                <a:gd name="connsiteY0" fmla="*/ 0 h 605944"/>
                <a:gd name="connsiteX1" fmla="*/ 818299 w 818299"/>
                <a:gd name="connsiteY1" fmla="*/ 0 h 605944"/>
                <a:gd name="connsiteX2" fmla="*/ 818299 w 818299"/>
                <a:gd name="connsiteY2" fmla="*/ 57159 h 605944"/>
                <a:gd name="connsiteX3" fmla="*/ 57159 w 818299"/>
                <a:gd name="connsiteY3" fmla="*/ 57159 h 605944"/>
                <a:gd name="connsiteX4" fmla="*/ 57159 w 818299"/>
                <a:gd name="connsiteY4" fmla="*/ 605944 h 605944"/>
                <a:gd name="connsiteX5" fmla="*/ 0 w 818299"/>
                <a:gd name="connsiteY5" fmla="*/ 605944 h 60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8299" h="605944">
                  <a:moveTo>
                    <a:pt x="0" y="0"/>
                  </a:moveTo>
                  <a:lnTo>
                    <a:pt x="818299" y="0"/>
                  </a:lnTo>
                  <a:lnTo>
                    <a:pt x="818299" y="57159"/>
                  </a:lnTo>
                  <a:lnTo>
                    <a:pt x="57159" y="57159"/>
                  </a:lnTo>
                  <a:lnTo>
                    <a:pt x="57159" y="605944"/>
                  </a:lnTo>
                  <a:lnTo>
                    <a:pt x="0" y="605944"/>
                  </a:lnTo>
                  <a:close/>
                </a:path>
              </a:pathLst>
            </a:cu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11" name="Freeform 25"/>
            <p:cNvSpPr>
              <a:spLocks noChangeAspect="1"/>
            </p:cNvSpPr>
            <p:nvPr/>
          </p:nvSpPr>
          <p:spPr bwMode="auto">
            <a:xfrm flipH="1" flipV="1">
              <a:off x="8555487" y="1709122"/>
              <a:ext cx="740912" cy="548640"/>
            </a:xfrm>
            <a:custGeom>
              <a:avLst/>
              <a:gdLst>
                <a:gd name="connsiteX0" fmla="*/ 0 w 818299"/>
                <a:gd name="connsiteY0" fmla="*/ 0 h 605944"/>
                <a:gd name="connsiteX1" fmla="*/ 818299 w 818299"/>
                <a:gd name="connsiteY1" fmla="*/ 0 h 605944"/>
                <a:gd name="connsiteX2" fmla="*/ 818299 w 818299"/>
                <a:gd name="connsiteY2" fmla="*/ 57159 h 605944"/>
                <a:gd name="connsiteX3" fmla="*/ 57159 w 818299"/>
                <a:gd name="connsiteY3" fmla="*/ 57159 h 605944"/>
                <a:gd name="connsiteX4" fmla="*/ 57159 w 818299"/>
                <a:gd name="connsiteY4" fmla="*/ 605944 h 605944"/>
                <a:gd name="connsiteX5" fmla="*/ 0 w 818299"/>
                <a:gd name="connsiteY5" fmla="*/ 605944 h 60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8299" h="605944">
                  <a:moveTo>
                    <a:pt x="0" y="0"/>
                  </a:moveTo>
                  <a:lnTo>
                    <a:pt x="818299" y="0"/>
                  </a:lnTo>
                  <a:lnTo>
                    <a:pt x="818299" y="57159"/>
                  </a:lnTo>
                  <a:lnTo>
                    <a:pt x="57159" y="57159"/>
                  </a:lnTo>
                  <a:lnTo>
                    <a:pt x="57159" y="605944"/>
                  </a:lnTo>
                  <a:lnTo>
                    <a:pt x="0" y="60594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4677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96727" y="3154588"/>
            <a:ext cx="7473567" cy="10930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&lt;</a:t>
            </a:r>
            <a:r>
              <a:rPr lang="en-US" altLang="zh-TW" sz="7500" b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Debugger</a:t>
            </a:r>
            <a:r>
              <a:rPr lang="en-US" altLang="zh-TW" sz="6000" b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endParaRPr lang="zh-TW" altLang="en-US" sz="6000" b="1" spc="3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1985431" y="2778293"/>
            <a:ext cx="528897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2200" b="1" kern="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Courier New" panose="02070309020205020404" pitchFamily="49" charset="0"/>
              </a:rPr>
              <a:t>讓開發更加完美 </a:t>
            </a:r>
            <a:r>
              <a:rPr lang="en-US" altLang="zh-TW" sz="2200" b="1" kern="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Courier New" panose="02070309020205020404" pitchFamily="49" charset="0"/>
              </a:rPr>
              <a:t>- </a:t>
            </a:r>
            <a:r>
              <a:rPr lang="zh-TW" altLang="en-US" sz="2200" b="1" kern="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Courier New" panose="02070309020205020404" pitchFamily="49" charset="0"/>
              </a:rPr>
              <a:t>從</a:t>
            </a:r>
            <a:r>
              <a:rPr lang="en-US" altLang="zh-TW" sz="2200" b="1" kern="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Courier New" panose="02070309020205020404" pitchFamily="49" charset="0"/>
              </a:rPr>
              <a:t>Debugger</a:t>
            </a:r>
            <a:r>
              <a:rPr lang="zh-TW" altLang="en-US" sz="2200" b="1" kern="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Courier New" panose="02070309020205020404" pitchFamily="49" charset="0"/>
              </a:rPr>
              <a:t>看除錯</a:t>
            </a:r>
            <a:endParaRPr lang="zh-TW" altLang="zh-TW" sz="2200" b="1" kern="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Courier New" panose="02070309020205020404" pitchFamily="49" charset="0"/>
            </a:endParaRPr>
          </a:p>
        </p:txBody>
      </p:sp>
      <p:pic>
        <p:nvPicPr>
          <p:cNvPr id="4098" name="Picture 2" descr="Bug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609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83329" y="2285195"/>
            <a:ext cx="1417081" cy="141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s://cdn3.iconfinder.com/data/icons/seo-long-shadow/36/bug-5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471" y="2484054"/>
            <a:ext cx="1099845" cy="1099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5799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9096172" cy="610876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ea"/>
              <a:ea typeface="+mj-ea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75657" y="188640"/>
            <a:ext cx="5935078" cy="850106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   開發人員的思維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AE5C99AA-8347-4909-95B9-EC2728A4CE9C}"/>
              </a:ext>
            </a:extLst>
          </p:cNvPr>
          <p:cNvSpPr/>
          <p:nvPr/>
        </p:nvSpPr>
        <p:spPr>
          <a:xfrm>
            <a:off x="452594" y="3112640"/>
            <a:ext cx="769840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TW" altLang="en-US" sz="25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寫程式的人：我只想寫好程式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71AD938B-B78E-41CE-8827-A7F416EA6470}"/>
              </a:ext>
            </a:extLst>
          </p:cNvPr>
          <p:cNvSpPr/>
          <p:nvPr/>
        </p:nvSpPr>
        <p:spPr>
          <a:xfrm>
            <a:off x="452593" y="1175448"/>
            <a:ext cx="846908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TW" altLang="en-US" sz="25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我的工程師思維：</a:t>
            </a:r>
            <a:br>
              <a:rPr lang="zh-TW" altLang="en-US" sz="25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</a:br>
            <a:r>
              <a:rPr lang="zh-TW" altLang="en-US" sz="2500" b="1" dirty="0">
                <a:solidFill>
                  <a:schemeClr val="bg1"/>
                </a:solidFill>
                <a:latin typeface="+mj-ea"/>
                <a:ea typeface="+mj-ea"/>
              </a:rPr>
              <a:t>客戶</a:t>
            </a:r>
            <a:r>
              <a:rPr lang="en-US" altLang="zh-TW" sz="2500" b="1" dirty="0">
                <a:solidFill>
                  <a:schemeClr val="bg1"/>
                </a:solidFill>
                <a:latin typeface="+mj-ea"/>
                <a:ea typeface="+mj-ea"/>
              </a:rPr>
              <a:t>A </a:t>
            </a:r>
            <a:r>
              <a:rPr lang="zh-TW" altLang="en-US" sz="2500" b="1" dirty="0">
                <a:solidFill>
                  <a:schemeClr val="bg1"/>
                </a:solidFill>
                <a:latin typeface="+mj-ea"/>
                <a:ea typeface="+mj-ea"/>
              </a:rPr>
              <a:t>這個系統怎麼不會動</a:t>
            </a:r>
            <a:r>
              <a:rPr lang="zh-TW" altLang="en-US" sz="25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TW" sz="2500" dirty="0">
                <a:solidFill>
                  <a:schemeClr val="bg1"/>
                </a:solidFill>
                <a:latin typeface="+mj-ea"/>
                <a:ea typeface="+mj-ea"/>
              </a:rPr>
              <a:t>(OS:</a:t>
            </a:r>
            <a:r>
              <a:rPr lang="zh-TW" altLang="en-US" sz="2500" dirty="0">
                <a:solidFill>
                  <a:schemeClr val="bg1"/>
                </a:solidFill>
                <a:latin typeface="+mj-ea"/>
                <a:ea typeface="+mj-ea"/>
              </a:rPr>
              <a:t>一定是網路太慢</a:t>
            </a:r>
            <a:r>
              <a:rPr lang="en-US" altLang="zh-TW" sz="2500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r>
              <a:rPr lang="en-US" altLang="zh-TW" sz="2500" b="1" dirty="0">
                <a:solidFill>
                  <a:schemeClr val="bg1"/>
                </a:solidFill>
                <a:latin typeface="+mj-ea"/>
                <a:ea typeface="+mj-ea"/>
              </a:rPr>
              <a:t> </a:t>
            </a:r>
            <a:r>
              <a:rPr lang="zh-TW" altLang="en-US" sz="2500" b="1" dirty="0">
                <a:solidFill>
                  <a:schemeClr val="bg1"/>
                </a:solidFill>
                <a:latin typeface="+mj-ea"/>
                <a:ea typeface="+mj-ea"/>
              </a:rPr>
              <a:t/>
            </a:r>
            <a:br>
              <a:rPr lang="zh-TW" altLang="en-US" sz="2500" b="1" dirty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zh-TW" altLang="en-US" sz="2500" b="1" dirty="0">
                <a:solidFill>
                  <a:schemeClr val="bg1"/>
                </a:solidFill>
                <a:latin typeface="+mj-ea"/>
                <a:ea typeface="+mj-ea"/>
              </a:rPr>
              <a:t>客戶</a:t>
            </a:r>
            <a:r>
              <a:rPr lang="en-US" altLang="zh-TW" sz="2500" b="1" dirty="0">
                <a:solidFill>
                  <a:schemeClr val="bg1"/>
                </a:solidFill>
                <a:latin typeface="+mj-ea"/>
                <a:ea typeface="+mj-ea"/>
              </a:rPr>
              <a:t>B </a:t>
            </a:r>
            <a:r>
              <a:rPr lang="zh-TW" altLang="en-US" sz="2500" b="1" dirty="0">
                <a:solidFill>
                  <a:schemeClr val="bg1"/>
                </a:solidFill>
                <a:latin typeface="+mj-ea"/>
                <a:ea typeface="+mj-ea"/>
              </a:rPr>
              <a:t>這個系統怎麼不會動</a:t>
            </a:r>
            <a:r>
              <a:rPr lang="zh-TW" altLang="en-US" sz="25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TW" sz="2500" dirty="0">
                <a:solidFill>
                  <a:schemeClr val="bg1"/>
                </a:solidFill>
                <a:latin typeface="+mj-ea"/>
                <a:ea typeface="+mj-ea"/>
              </a:rPr>
              <a:t>(OS:</a:t>
            </a:r>
            <a:r>
              <a:rPr lang="zh-TW" altLang="en-US" sz="2500" dirty="0">
                <a:solidFill>
                  <a:schemeClr val="bg1"/>
                </a:solidFill>
                <a:latin typeface="+mj-ea"/>
                <a:ea typeface="+mj-ea"/>
              </a:rPr>
              <a:t>一定是你不會操作</a:t>
            </a:r>
            <a:r>
              <a:rPr lang="en-US" altLang="zh-TW" sz="2500" dirty="0">
                <a:solidFill>
                  <a:schemeClr val="bg1"/>
                </a:solidFill>
                <a:latin typeface="+mj-ea"/>
                <a:ea typeface="+mj-ea"/>
              </a:rPr>
              <a:t>) </a:t>
            </a:r>
            <a:r>
              <a:rPr lang="zh-TW" altLang="en-US" sz="2500" b="1" dirty="0">
                <a:solidFill>
                  <a:schemeClr val="bg1"/>
                </a:solidFill>
                <a:latin typeface="+mj-ea"/>
                <a:ea typeface="+mj-ea"/>
              </a:rPr>
              <a:t/>
            </a:r>
            <a:br>
              <a:rPr lang="zh-TW" altLang="en-US" sz="2500" b="1" dirty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zh-TW" altLang="en-US" sz="2500" b="1" dirty="0">
                <a:solidFill>
                  <a:schemeClr val="bg1"/>
                </a:solidFill>
                <a:latin typeface="+mj-ea"/>
                <a:ea typeface="+mj-ea"/>
              </a:rPr>
              <a:t>客戶</a:t>
            </a:r>
            <a:r>
              <a:rPr lang="en-US" altLang="zh-TW" sz="2500" b="1" dirty="0">
                <a:solidFill>
                  <a:schemeClr val="bg1"/>
                </a:solidFill>
                <a:latin typeface="+mj-ea"/>
                <a:ea typeface="+mj-ea"/>
              </a:rPr>
              <a:t>C </a:t>
            </a:r>
            <a:r>
              <a:rPr lang="zh-TW" altLang="en-US" sz="2500" b="1" dirty="0">
                <a:solidFill>
                  <a:schemeClr val="bg1"/>
                </a:solidFill>
                <a:latin typeface="+mj-ea"/>
                <a:ea typeface="+mj-ea"/>
              </a:rPr>
              <a:t>這個系統怎麼不會動 </a:t>
            </a:r>
            <a:r>
              <a:rPr lang="en-US" altLang="zh-TW" sz="2500" dirty="0">
                <a:solidFill>
                  <a:schemeClr val="bg1"/>
                </a:solidFill>
                <a:latin typeface="+mj-ea"/>
                <a:ea typeface="+mj-ea"/>
              </a:rPr>
              <a:t>(OS:X</a:t>
            </a:r>
            <a:r>
              <a:rPr lang="zh-TW" altLang="en-US" sz="2500" dirty="0">
                <a:solidFill>
                  <a:schemeClr val="bg1"/>
                </a:solidFill>
                <a:latin typeface="+mj-ea"/>
                <a:ea typeface="+mj-ea"/>
              </a:rPr>
              <a:t>！看樣子是有</a:t>
            </a:r>
            <a:r>
              <a:rPr lang="en-US" altLang="zh-TW" sz="2500" dirty="0">
                <a:solidFill>
                  <a:schemeClr val="bg1"/>
                </a:solidFill>
                <a:latin typeface="+mj-ea"/>
                <a:ea typeface="+mj-ea"/>
              </a:rPr>
              <a:t>bug</a:t>
            </a:r>
            <a:r>
              <a:rPr lang="zh-TW" altLang="en-US" sz="2500" dirty="0">
                <a:solidFill>
                  <a:schemeClr val="bg1"/>
                </a:solidFill>
                <a:latin typeface="+mj-ea"/>
                <a:ea typeface="+mj-ea"/>
              </a:rPr>
              <a:t>了！</a:t>
            </a:r>
            <a:r>
              <a:rPr lang="en-US" altLang="zh-TW" sz="2500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zh-TW" altLang="en-US" sz="25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AE5C99AA-8347-4909-95B9-EC2728A4CE9C}"/>
              </a:ext>
            </a:extLst>
          </p:cNvPr>
          <p:cNvSpPr/>
          <p:nvPr/>
        </p:nvSpPr>
        <p:spPr>
          <a:xfrm>
            <a:off x="452594" y="3598797"/>
            <a:ext cx="769840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TW" altLang="en-US" sz="25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有目標而寫程式的人：我想把程式寫好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AE5C99AA-8347-4909-95B9-EC2728A4CE9C}"/>
              </a:ext>
            </a:extLst>
          </p:cNvPr>
          <p:cNvSpPr/>
          <p:nvPr/>
        </p:nvSpPr>
        <p:spPr>
          <a:xfrm>
            <a:off x="452593" y="4071382"/>
            <a:ext cx="769840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TW" altLang="en-US" sz="25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熱愛程式本身的人：我想一直寫程式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07300" y="-12625"/>
            <a:ext cx="1560368" cy="116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026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9096172" cy="610876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ea"/>
              <a:ea typeface="+mj-ea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75657" y="188640"/>
            <a:ext cx="5935078" cy="850106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   開發人員的思維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="" xmlns:a16="http://schemas.microsoft.com/office/drawing/2014/main" id="{BACFE010-5872-4ACE-8A86-BF87EBDC03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156" b="30764"/>
          <a:stretch/>
        </p:blipFill>
        <p:spPr>
          <a:xfrm>
            <a:off x="2186225" y="1564852"/>
            <a:ext cx="5025155" cy="3759219"/>
          </a:xfrm>
          <a:prstGeom prst="rect">
            <a:avLst/>
          </a:prstGeom>
        </p:spPr>
      </p:pic>
      <p:pic>
        <p:nvPicPr>
          <p:cNvPr id="15" name="Picture 4" descr="沒有自動替代文字。">
            <a:extLst>
              <a:ext uri="{FF2B5EF4-FFF2-40B4-BE49-F238E27FC236}">
                <a16:creationId xmlns="" xmlns:a16="http://schemas.microsoft.com/office/drawing/2014/main" id="{359B1B83-B4CC-4802-B889-6C520CF49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168" y="3546685"/>
            <a:ext cx="5025155" cy="177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07300" y="-12625"/>
            <a:ext cx="1560368" cy="116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9696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33226AB3-A8DD-455A-A2CC-972F609EE8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941"/>
          <a:stretch/>
        </p:blipFill>
        <p:spPr>
          <a:xfrm>
            <a:off x="0" y="-1587"/>
            <a:ext cx="9144000" cy="6858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-2" y="-1587"/>
            <a:ext cx="9144002" cy="6858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ea"/>
              <a:ea typeface="+mj-ea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75657" y="188640"/>
            <a:ext cx="5935078" cy="850106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一開始我們都學</a:t>
            </a:r>
            <a:r>
              <a:rPr lang="en-US" altLang="zh-TW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314" name="Picture 2" descr="https://i.imgur.com/OzGlXoP.jpg">
            <a:extLst>
              <a:ext uri="{FF2B5EF4-FFF2-40B4-BE49-F238E27FC236}">
                <a16:creationId xmlns="" xmlns:a16="http://schemas.microsoft.com/office/drawing/2014/main" id="{F30198CB-600C-4BCB-8D41-FECAF928B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2" t="13751" r="21077" b="11759"/>
          <a:stretch/>
        </p:blipFill>
        <p:spPr bwMode="auto">
          <a:xfrm>
            <a:off x="1576325" y="2656754"/>
            <a:ext cx="6422766" cy="258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0944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64770" y="177754"/>
            <a:ext cx="6216062" cy="850106"/>
          </a:xfrm>
        </p:spPr>
        <p:txBody>
          <a:bodyPr>
            <a:normAutofit/>
          </a:bodyPr>
          <a:lstStyle/>
          <a:p>
            <a:r>
              <a:rPr lang="en-US" altLang="zh-TW" sz="4500" dirty="0"/>
              <a:t>Debugger Tools</a:t>
            </a:r>
            <a:endParaRPr lang="zh-TW" altLang="en-US" sz="4500" dirty="0"/>
          </a:p>
        </p:txBody>
      </p:sp>
      <p:sp>
        <p:nvSpPr>
          <p:cNvPr id="6" name="圓角矩形 5"/>
          <p:cNvSpPr/>
          <p:nvPr/>
        </p:nvSpPr>
        <p:spPr>
          <a:xfrm>
            <a:off x="3970905" y="1560820"/>
            <a:ext cx="4628812" cy="5600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500" b="1" dirty="0">
                <a:latin typeface="+mj-ea"/>
                <a:ea typeface="+mj-ea"/>
              </a:rPr>
              <a:t>有效提升開發效率、品質</a:t>
            </a:r>
            <a:endParaRPr lang="en-US" altLang="zh-TW" sz="2500" b="1" dirty="0">
              <a:latin typeface="+mj-ea"/>
              <a:ea typeface="+mj-ea"/>
            </a:endParaRPr>
          </a:p>
        </p:txBody>
      </p:sp>
      <p:sp>
        <p:nvSpPr>
          <p:cNvPr id="31" name="圓角矩形 30"/>
          <p:cNvSpPr/>
          <p:nvPr/>
        </p:nvSpPr>
        <p:spPr>
          <a:xfrm>
            <a:off x="3970905" y="2277276"/>
            <a:ext cx="4628812" cy="5600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500" b="1" dirty="0">
                <a:latin typeface="+mj-ea"/>
                <a:ea typeface="+mj-ea"/>
              </a:rPr>
              <a:t>各項案例操作、流程模擬</a:t>
            </a:r>
            <a:endParaRPr lang="en-US" altLang="zh-TW" sz="2500" b="1" dirty="0">
              <a:latin typeface="+mj-ea"/>
              <a:ea typeface="+mj-ea"/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3970905" y="2993732"/>
            <a:ext cx="4628812" cy="5600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500" b="1" dirty="0">
                <a:latin typeface="+mj-ea"/>
                <a:ea typeface="+mj-ea"/>
              </a:rPr>
              <a:t>降低臭蟲、效能驟降發生機會</a:t>
            </a:r>
            <a:endParaRPr lang="en-US" altLang="zh-TW" sz="2500" b="1" dirty="0">
              <a:latin typeface="+mj-ea"/>
              <a:ea typeface="+mj-ea"/>
            </a:endParaRPr>
          </a:p>
        </p:txBody>
      </p:sp>
      <p:sp>
        <p:nvSpPr>
          <p:cNvPr id="33" name="圓角矩形 32"/>
          <p:cNvSpPr/>
          <p:nvPr/>
        </p:nvSpPr>
        <p:spPr>
          <a:xfrm>
            <a:off x="3970905" y="3710188"/>
            <a:ext cx="4628812" cy="5600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500" b="1" dirty="0">
                <a:latin typeface="+mj-ea"/>
                <a:ea typeface="+mj-ea"/>
              </a:rPr>
              <a:t>清楚了解發生問題的時機</a:t>
            </a:r>
            <a:endParaRPr lang="en-US" altLang="zh-TW" sz="2500" b="1" dirty="0">
              <a:latin typeface="+mj-ea"/>
              <a:ea typeface="+mj-ea"/>
            </a:endParaRPr>
          </a:p>
        </p:txBody>
      </p:sp>
      <p:sp>
        <p:nvSpPr>
          <p:cNvPr id="35" name="圓角矩形 34"/>
          <p:cNvSpPr/>
          <p:nvPr/>
        </p:nvSpPr>
        <p:spPr>
          <a:xfrm>
            <a:off x="3970905" y="4426646"/>
            <a:ext cx="4628812" cy="5600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500" b="1" dirty="0">
                <a:latin typeface="+mj-ea"/>
                <a:ea typeface="+mj-ea"/>
              </a:rPr>
              <a:t>取得較難取得的資訊</a:t>
            </a:r>
            <a:endParaRPr lang="en-US" altLang="zh-TW" sz="2500" b="1" dirty="0">
              <a:latin typeface="+mj-ea"/>
              <a:ea typeface="+mj-ea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273440" y="1464168"/>
            <a:ext cx="4002262" cy="3879620"/>
            <a:chOff x="208124" y="1464168"/>
            <a:chExt cx="4002262" cy="387962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124" y="1464168"/>
              <a:ext cx="3275303" cy="3361854"/>
            </a:xfrm>
            <a:prstGeom prst="rect">
              <a:avLst/>
            </a:prstGeom>
          </p:spPr>
        </p:pic>
        <p:pic>
          <p:nvPicPr>
            <p:cNvPr id="14" name="Picture 12" descr="「people icon」的圖片搜尋結果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617" b="69617"/>
            <a:stretch/>
          </p:blipFill>
          <p:spPr bwMode="auto">
            <a:xfrm>
              <a:off x="1813118" y="3008372"/>
              <a:ext cx="2397268" cy="2335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6626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1" grpId="0" animBg="1"/>
      <p:bldP spid="32" grpId="0" animBg="1"/>
      <p:bldP spid="33" grpId="0" animBg="1"/>
      <p:bldP spid="3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74855" y="166869"/>
            <a:ext cx="6216062" cy="850106"/>
          </a:xfrm>
        </p:spPr>
        <p:txBody>
          <a:bodyPr>
            <a:normAutofit/>
          </a:bodyPr>
          <a:lstStyle/>
          <a:p>
            <a:r>
              <a:rPr lang="en-US" altLang="zh-TW" sz="4500" dirty="0"/>
              <a:t>Debugger Tools</a:t>
            </a:r>
            <a:endParaRPr lang="zh-TW" altLang="en-US" sz="4500" dirty="0"/>
          </a:p>
        </p:txBody>
      </p:sp>
      <p:sp>
        <p:nvSpPr>
          <p:cNvPr id="24" name="圓角矩形 23"/>
          <p:cNvSpPr/>
          <p:nvPr/>
        </p:nvSpPr>
        <p:spPr>
          <a:xfrm>
            <a:off x="4020706" y="3410479"/>
            <a:ext cx="4686011" cy="56004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提升開發者開發上開發品質</a:t>
            </a:r>
            <a:endParaRPr lang="en-US" altLang="zh-TW" sz="1800" b="1" dirty="0">
              <a:latin typeface="+mj-ea"/>
              <a:ea typeface="+mj-ea"/>
            </a:endParaRPr>
          </a:p>
        </p:txBody>
      </p:sp>
      <p:sp>
        <p:nvSpPr>
          <p:cNvPr id="25" name="圓角矩形 24"/>
          <p:cNvSpPr/>
          <p:nvPr/>
        </p:nvSpPr>
        <p:spPr>
          <a:xfrm>
            <a:off x="4020707" y="2560633"/>
            <a:ext cx="4686011" cy="56004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提升使用者系統上使用品質</a:t>
            </a:r>
            <a:endParaRPr lang="en-US" altLang="zh-TW" sz="1800" b="1" dirty="0">
              <a:latin typeface="+mj-ea"/>
              <a:ea typeface="+mj-ea"/>
            </a:endParaRPr>
          </a:p>
        </p:txBody>
      </p:sp>
      <p:pic>
        <p:nvPicPr>
          <p:cNvPr id="13" name="Picture 2" descr="https://www.scripturaengage.com/wp-content/uploads/2017/03/ROI-Happy-customers-Icon.png">
            <a:extLst>
              <a:ext uri="{FF2B5EF4-FFF2-40B4-BE49-F238E27FC236}">
                <a16:creationId xmlns="" xmlns:a16="http://schemas.microsoft.com/office/drawing/2014/main" id="{001FB2DB-FB85-43BF-9753-CC82FC9B3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86" y="1567544"/>
            <a:ext cx="3470612" cy="347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02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500" dirty="0"/>
              <a:t>Debugger Tools</a:t>
            </a:r>
            <a:endParaRPr lang="zh-TW" altLang="en-US" sz="4500" dirty="0"/>
          </a:p>
        </p:txBody>
      </p:sp>
      <p:sp>
        <p:nvSpPr>
          <p:cNvPr id="6" name="圓角矩形 5"/>
          <p:cNvSpPr/>
          <p:nvPr/>
        </p:nvSpPr>
        <p:spPr>
          <a:xfrm>
            <a:off x="237841" y="3283956"/>
            <a:ext cx="4247662" cy="56004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500" dirty="0">
                <a:latin typeface="+mj-ea"/>
                <a:ea typeface="+mj-ea"/>
              </a:rPr>
              <a:t>Step </a:t>
            </a:r>
            <a:r>
              <a:rPr lang="zh-TW" altLang="en-US" sz="2500" b="1" dirty="0">
                <a:latin typeface="+mj-ea"/>
                <a:ea typeface="+mj-ea"/>
              </a:rPr>
              <a:t>逐行偵錯</a:t>
            </a:r>
          </a:p>
        </p:txBody>
      </p:sp>
      <p:sp>
        <p:nvSpPr>
          <p:cNvPr id="30" name="圓角矩形 29"/>
          <p:cNvSpPr/>
          <p:nvPr/>
        </p:nvSpPr>
        <p:spPr>
          <a:xfrm>
            <a:off x="4722166" y="3266679"/>
            <a:ext cx="4247662" cy="56004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500" b="1" dirty="0">
                <a:latin typeface="+mj-ea"/>
                <a:ea typeface="+mj-ea"/>
              </a:rPr>
              <a:t>Toggle </a:t>
            </a:r>
            <a:r>
              <a:rPr lang="zh-TW" altLang="en-US" sz="2500" b="1" dirty="0">
                <a:latin typeface="+mj-ea"/>
                <a:ea typeface="+mj-ea"/>
              </a:rPr>
              <a:t>設置中斷點</a:t>
            </a:r>
            <a:endParaRPr lang="en-US" altLang="zh-TW" sz="2500" b="1" dirty="0">
              <a:latin typeface="+mj-ea"/>
              <a:ea typeface="+mj-ea"/>
            </a:endParaRPr>
          </a:p>
        </p:txBody>
      </p:sp>
      <p:sp>
        <p:nvSpPr>
          <p:cNvPr id="31" name="圓角矩形 30"/>
          <p:cNvSpPr/>
          <p:nvPr/>
        </p:nvSpPr>
        <p:spPr>
          <a:xfrm>
            <a:off x="4722166" y="4052925"/>
            <a:ext cx="4247662" cy="8382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500" b="1" dirty="0">
                <a:latin typeface="+mj-ea"/>
                <a:ea typeface="+mj-ea"/>
              </a:rPr>
              <a:t>Drill down </a:t>
            </a:r>
            <a:r>
              <a:rPr lang="zh-TW" altLang="en-US" sz="2500" b="1" dirty="0">
                <a:latin typeface="+mj-ea"/>
                <a:ea typeface="+mj-ea"/>
              </a:rPr>
              <a:t>除錯</a:t>
            </a:r>
            <a:r>
              <a:rPr lang="en-US" altLang="zh-TW" sz="2500" b="1" dirty="0">
                <a:latin typeface="+mj-ea"/>
                <a:ea typeface="+mj-ea"/>
              </a:rPr>
              <a:t/>
            </a:r>
            <a:br>
              <a:rPr lang="en-US" altLang="zh-TW" sz="2500" b="1" dirty="0">
                <a:latin typeface="+mj-ea"/>
                <a:ea typeface="+mj-ea"/>
              </a:rPr>
            </a:br>
            <a:r>
              <a:rPr lang="en-US" altLang="zh-TW" sz="2500" b="1" dirty="0">
                <a:latin typeface="+mj-ea"/>
                <a:ea typeface="+mj-ea"/>
              </a:rPr>
              <a:t>(function </a:t>
            </a:r>
            <a:r>
              <a:rPr lang="en-US" altLang="zh-TW" sz="2500" b="1" dirty="0" err="1">
                <a:latin typeface="+mj-ea"/>
                <a:ea typeface="+mj-ea"/>
              </a:rPr>
              <a:t>goin</a:t>
            </a:r>
            <a:r>
              <a:rPr lang="en-US" altLang="zh-TW" sz="2500" b="1" dirty="0">
                <a:latin typeface="+mj-ea"/>
                <a:ea typeface="+mj-ea"/>
              </a:rPr>
              <a:t>)</a:t>
            </a:r>
          </a:p>
        </p:txBody>
      </p:sp>
      <p:sp>
        <p:nvSpPr>
          <p:cNvPr id="32" name="圓角矩形 31"/>
          <p:cNvSpPr/>
          <p:nvPr/>
        </p:nvSpPr>
        <p:spPr>
          <a:xfrm>
            <a:off x="237841" y="5127156"/>
            <a:ext cx="4247662" cy="8382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500" b="1" dirty="0">
                <a:latin typeface="+mj-ea"/>
                <a:ea typeface="+mj-ea"/>
              </a:rPr>
              <a:t>各種變數</a:t>
            </a:r>
            <a:r>
              <a:rPr lang="en-US" altLang="zh-TW" sz="2500" b="1" dirty="0">
                <a:latin typeface="+mj-ea"/>
                <a:ea typeface="+mj-ea"/>
              </a:rPr>
              <a:t/>
            </a:r>
            <a:br>
              <a:rPr lang="en-US" altLang="zh-TW" sz="2500" b="1" dirty="0">
                <a:latin typeface="+mj-ea"/>
                <a:ea typeface="+mj-ea"/>
              </a:rPr>
            </a:br>
            <a:r>
              <a:rPr lang="en-US" altLang="zh-TW" sz="2500" b="1" dirty="0">
                <a:latin typeface="+mj-ea"/>
                <a:ea typeface="+mj-ea"/>
              </a:rPr>
              <a:t>Variable</a:t>
            </a:r>
            <a:r>
              <a:rPr lang="zh-TW" altLang="en-US" sz="2500" b="1" dirty="0">
                <a:latin typeface="+mj-ea"/>
                <a:ea typeface="+mj-ea"/>
              </a:rPr>
              <a:t>、</a:t>
            </a:r>
            <a:r>
              <a:rPr lang="en-US" altLang="zh-TW" sz="2500" b="1" dirty="0">
                <a:latin typeface="+mj-ea"/>
                <a:ea typeface="+mj-ea"/>
              </a:rPr>
              <a:t>Case</a:t>
            </a:r>
            <a:r>
              <a:rPr lang="zh-TW" altLang="en-US" sz="2500" b="1" dirty="0">
                <a:latin typeface="+mj-ea"/>
                <a:ea typeface="+mj-ea"/>
              </a:rPr>
              <a:t>模擬</a:t>
            </a:r>
          </a:p>
        </p:txBody>
      </p:sp>
      <p:sp>
        <p:nvSpPr>
          <p:cNvPr id="33" name="圓角矩形 32"/>
          <p:cNvSpPr/>
          <p:nvPr/>
        </p:nvSpPr>
        <p:spPr>
          <a:xfrm>
            <a:off x="4722166" y="5127156"/>
            <a:ext cx="4247662" cy="8382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500" b="1" dirty="0">
                <a:latin typeface="+mj-ea"/>
                <a:ea typeface="+mj-ea"/>
              </a:rPr>
              <a:t>模擬使用者帳號登入機制</a:t>
            </a:r>
          </a:p>
        </p:txBody>
      </p:sp>
      <p:sp>
        <p:nvSpPr>
          <p:cNvPr id="35" name="圓角矩形 34"/>
          <p:cNvSpPr/>
          <p:nvPr/>
        </p:nvSpPr>
        <p:spPr>
          <a:xfrm>
            <a:off x="237841" y="4053152"/>
            <a:ext cx="4247662" cy="8382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500" b="1" dirty="0">
                <a:latin typeface="+mj-ea"/>
                <a:ea typeface="+mj-ea"/>
              </a:rPr>
              <a:t>除錯</a:t>
            </a:r>
            <a:r>
              <a:rPr lang="zh-TW" altLang="en-US" sz="2500" b="1" dirty="0" smtClean="0">
                <a:latin typeface="+mj-ea"/>
                <a:ea typeface="+mj-ea"/>
              </a:rPr>
              <a:t>過程</a:t>
            </a:r>
            <a:r>
              <a:rPr lang="en-US" altLang="zh-TW" sz="2500" b="1" dirty="0">
                <a:latin typeface="+mj-ea"/>
                <a:ea typeface="+mj-ea"/>
              </a:rPr>
              <a:t/>
            </a:r>
            <a:br>
              <a:rPr lang="en-US" altLang="zh-TW" sz="2500" b="1" dirty="0">
                <a:latin typeface="+mj-ea"/>
                <a:ea typeface="+mj-ea"/>
              </a:rPr>
            </a:br>
            <a:r>
              <a:rPr lang="zh-TW" altLang="en-US" sz="2500" b="1" dirty="0">
                <a:latin typeface="+mj-ea"/>
                <a:ea typeface="+mj-ea"/>
              </a:rPr>
              <a:t>開發人員之間不受影響</a:t>
            </a:r>
            <a:endParaRPr lang="en-US" altLang="zh-TW" sz="2500" b="1" dirty="0">
              <a:latin typeface="+mj-ea"/>
              <a:ea typeface="+mj-ea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1916183" y="1169754"/>
            <a:ext cx="4478386" cy="2233948"/>
            <a:chOff x="4100051" y="1449786"/>
            <a:chExt cx="4478386" cy="2233948"/>
          </a:xfrm>
        </p:grpSpPr>
        <p:pic>
          <p:nvPicPr>
            <p:cNvPr id="16" name="Picture 2" descr="http://icons.iconarchive.com/icons/graphicloads/flat-finance/icons-390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4972" y="1651103"/>
              <a:ext cx="2223465" cy="1482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2" name="Picture 4" descr="「up icon」的圖片搜尋結果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0927" y="1449786"/>
              <a:ext cx="1886891" cy="1886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0" name="Picture 2" descr="「up icon」的圖片搜尋結果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261" b="47351" l="15127" r="4014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00" r="56727" b="47387"/>
            <a:stretch/>
          </p:blipFill>
          <p:spPr bwMode="auto">
            <a:xfrm>
              <a:off x="6284372" y="2417000"/>
              <a:ext cx="1129401" cy="1266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2" descr="「people icon」的圖片搜尋結果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617" b="69617"/>
            <a:stretch/>
          </p:blipFill>
          <p:spPr bwMode="auto">
            <a:xfrm>
              <a:off x="4100051" y="1572695"/>
              <a:ext cx="2036240" cy="19140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451"/>
            <a:ext cx="1560368" cy="116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7241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0" grpId="0" animBg="1"/>
      <p:bldP spid="31" grpId="0" animBg="1"/>
      <p:bldP spid="32" grpId="0" animBg="1"/>
      <p:bldP spid="33" grpId="0" animBg="1"/>
      <p:bldP spid="3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500" dirty="0"/>
              <a:t>Debugger Tools</a:t>
            </a:r>
            <a:endParaRPr lang="zh-TW" altLang="en-US" sz="4500" dirty="0"/>
          </a:p>
        </p:txBody>
      </p:sp>
      <p:sp>
        <p:nvSpPr>
          <p:cNvPr id="24" name="圓角矩形 23"/>
          <p:cNvSpPr/>
          <p:nvPr/>
        </p:nvSpPr>
        <p:spPr>
          <a:xfrm>
            <a:off x="1630990" y="4970755"/>
            <a:ext cx="6054317" cy="56004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500" b="1" dirty="0">
                <a:latin typeface="+mj-ea"/>
                <a:ea typeface="+mj-ea"/>
              </a:rPr>
              <a:t>交易過程</a:t>
            </a:r>
            <a:r>
              <a:rPr lang="en-US" altLang="zh-TW" sz="2500" b="1" dirty="0">
                <a:latin typeface="+mj-ea"/>
                <a:ea typeface="+mj-ea"/>
              </a:rPr>
              <a:t>log</a:t>
            </a:r>
            <a:r>
              <a:rPr lang="zh-TW" altLang="en-US" sz="2500" b="1" dirty="0">
                <a:latin typeface="+mj-ea"/>
                <a:ea typeface="+mj-ea"/>
              </a:rPr>
              <a:t>即時檢閱</a:t>
            </a:r>
            <a:endParaRPr lang="en-US" altLang="zh-TW" sz="2500" b="1" dirty="0">
              <a:latin typeface="+mj-ea"/>
              <a:ea typeface="+mj-ea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1630990" y="4210152"/>
            <a:ext cx="6054317" cy="56004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500" b="1" dirty="0">
                <a:latin typeface="+mj-ea"/>
                <a:ea typeface="+mj-ea"/>
              </a:rPr>
              <a:t>改變以往</a:t>
            </a:r>
            <a:r>
              <a:rPr lang="en-US" altLang="zh-TW" sz="2500" b="1" dirty="0">
                <a:latin typeface="+mj-ea"/>
                <a:ea typeface="+mj-ea"/>
              </a:rPr>
              <a:t>print</a:t>
            </a:r>
            <a:r>
              <a:rPr lang="zh-TW" altLang="en-US" sz="2500" b="1" dirty="0">
                <a:latin typeface="+mj-ea"/>
                <a:ea typeface="+mj-ea"/>
              </a:rPr>
              <a:t>偵錯方式</a:t>
            </a:r>
            <a:endParaRPr lang="en-US" altLang="zh-TW" sz="2500" b="1" dirty="0">
              <a:latin typeface="+mj-ea"/>
              <a:ea typeface="+mj-ea"/>
            </a:endParaRPr>
          </a:p>
        </p:txBody>
      </p:sp>
      <p:pic>
        <p:nvPicPr>
          <p:cNvPr id="9218" name="Picture 2" descr="https://www.iconexperience.com/_img/g_collection_png/standard/512x512/console.png">
            <a:extLst>
              <a:ext uri="{FF2B5EF4-FFF2-40B4-BE49-F238E27FC236}">
                <a16:creationId xmlns="" xmlns:a16="http://schemas.microsoft.com/office/drawing/2014/main" id="{C346F2F1-DFA1-46AB-BDEF-2E6E2C683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861" y="1211113"/>
            <a:ext cx="2441196" cy="244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圓角矩形 14">
            <a:extLst>
              <a:ext uri="{FF2B5EF4-FFF2-40B4-BE49-F238E27FC236}">
                <a16:creationId xmlns="" xmlns:a16="http://schemas.microsoft.com/office/drawing/2014/main" id="{F2A2EFF1-24CC-415E-8C16-B93243515662}"/>
              </a:ext>
            </a:extLst>
          </p:cNvPr>
          <p:cNvSpPr/>
          <p:nvPr/>
        </p:nvSpPr>
        <p:spPr>
          <a:xfrm>
            <a:off x="1630990" y="3430681"/>
            <a:ext cx="6054317" cy="60422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500" b="1" dirty="0" err="1">
                <a:latin typeface="+mj-ea"/>
                <a:ea typeface="+mj-ea"/>
              </a:rPr>
              <a:t>System.out.println</a:t>
            </a:r>
            <a:r>
              <a:rPr lang="en-US" altLang="zh-TW" sz="2500" b="1" dirty="0">
                <a:latin typeface="+mj-ea"/>
                <a:ea typeface="+mj-ea"/>
              </a:rPr>
              <a:t>(“</a:t>
            </a:r>
            <a:r>
              <a:rPr lang="zh-TW" altLang="en-US" sz="2500" b="1" dirty="0">
                <a:latin typeface="+mj-ea"/>
                <a:ea typeface="+mj-ea"/>
              </a:rPr>
              <a:t>我是大帥哥</a:t>
            </a:r>
            <a:r>
              <a:rPr lang="en-US" altLang="zh-TW" sz="2500" b="1" dirty="0">
                <a:latin typeface="+mj-ea"/>
                <a:ea typeface="+mj-ea"/>
              </a:rPr>
              <a:t>!!”);</a:t>
            </a:r>
          </a:p>
        </p:txBody>
      </p:sp>
      <p:pic>
        <p:nvPicPr>
          <p:cNvPr id="20" name="Picture 12" descr="「people icon」的圖片搜尋結果">
            <a:extLst>
              <a:ext uri="{FF2B5EF4-FFF2-40B4-BE49-F238E27FC236}">
                <a16:creationId xmlns="" xmlns:a16="http://schemas.microsoft.com/office/drawing/2014/main" id="{B2568FEC-2359-4F71-B209-982405FB40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17" b="69617"/>
          <a:stretch/>
        </p:blipFill>
        <p:spPr bwMode="auto">
          <a:xfrm>
            <a:off x="4480980" y="1363517"/>
            <a:ext cx="2397855" cy="225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08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5" grpId="0" animBg="1"/>
      <p:bldP spid="1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「java bug  icon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73" y="2122053"/>
            <a:ext cx="2036906" cy="203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86542" y="155982"/>
            <a:ext cx="6043939" cy="850106"/>
          </a:xfrm>
        </p:spPr>
        <p:txBody>
          <a:bodyPr>
            <a:normAutofit/>
          </a:bodyPr>
          <a:lstStyle/>
          <a:p>
            <a:r>
              <a:rPr lang="zh-TW" altLang="en-US" dirty="0"/>
              <a:t>對所有人來說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="" xmlns:a16="http://schemas.microsoft.com/office/drawing/2014/main" id="{8AC2CAAF-B549-44EA-97AC-E1128DA2BF80}"/>
              </a:ext>
            </a:extLst>
          </p:cNvPr>
          <p:cNvGrpSpPr/>
          <p:nvPr/>
        </p:nvGrpSpPr>
        <p:grpSpPr>
          <a:xfrm>
            <a:off x="259773" y="4448274"/>
            <a:ext cx="8530936" cy="1388755"/>
            <a:chOff x="259773" y="1329708"/>
            <a:chExt cx="8530936" cy="1388755"/>
          </a:xfrm>
        </p:grpSpPr>
        <p:sp>
          <p:nvSpPr>
            <p:cNvPr id="6" name="圓角矩形 5"/>
            <p:cNvSpPr/>
            <p:nvPr/>
          </p:nvSpPr>
          <p:spPr>
            <a:xfrm>
              <a:off x="259773" y="1329708"/>
              <a:ext cx="8530936" cy="570430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altLang="zh-TW" sz="2500" b="1" dirty="0">
                  <a:latin typeface="+mj-ea"/>
                  <a:ea typeface="+mj-ea"/>
                </a:rPr>
                <a:t>			</a:t>
              </a:r>
              <a:r>
                <a:rPr lang="zh-TW" altLang="en-US" sz="2500" b="1" dirty="0">
                  <a:latin typeface="+mj-ea"/>
                  <a:ea typeface="+mj-ea"/>
                </a:rPr>
                <a:t>增強使用者使用的品質與效能管控</a:t>
              </a:r>
              <a:endParaRPr lang="en-US" altLang="zh-TW" sz="2500" b="1" dirty="0">
                <a:latin typeface="+mj-ea"/>
                <a:ea typeface="+mj-ea"/>
              </a:endParaRPr>
            </a:p>
          </p:txBody>
        </p:sp>
        <p:sp>
          <p:nvSpPr>
            <p:cNvPr id="16" name="圓角矩形 15"/>
            <p:cNvSpPr/>
            <p:nvPr/>
          </p:nvSpPr>
          <p:spPr>
            <a:xfrm>
              <a:off x="259773" y="1329708"/>
              <a:ext cx="2452254" cy="57043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2500" b="1" dirty="0">
                  <a:latin typeface="+mj-ea"/>
                  <a:ea typeface="+mj-ea"/>
                </a:rPr>
                <a:t>企業</a:t>
              </a:r>
              <a:endParaRPr lang="en-US" altLang="zh-TW" sz="2500" b="1" dirty="0">
                <a:latin typeface="+mj-ea"/>
                <a:ea typeface="+mj-ea"/>
              </a:endParaRP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259773" y="2148033"/>
              <a:ext cx="8530936" cy="570430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altLang="zh-TW" sz="2500" b="1" dirty="0">
                  <a:latin typeface="+mj-ea"/>
                  <a:ea typeface="+mj-ea"/>
                </a:rPr>
                <a:t>			</a:t>
              </a:r>
              <a:r>
                <a:rPr lang="zh-TW" altLang="en-US" sz="2100" b="1" dirty="0">
                  <a:latin typeface="+mj-ea"/>
                  <a:ea typeface="+mj-ea"/>
                </a:rPr>
                <a:t>減少錯誤發生，提升開發品質，改善開發習慣</a:t>
              </a:r>
              <a:endParaRPr lang="en-US" altLang="zh-TW" sz="2100" b="1" dirty="0">
                <a:latin typeface="+mj-ea"/>
                <a:ea typeface="+mj-ea"/>
              </a:endParaRPr>
            </a:p>
          </p:txBody>
        </p:sp>
        <p:sp>
          <p:nvSpPr>
            <p:cNvPr id="24" name="圓角矩形 23"/>
            <p:cNvSpPr/>
            <p:nvPr/>
          </p:nvSpPr>
          <p:spPr>
            <a:xfrm>
              <a:off x="259773" y="2148033"/>
              <a:ext cx="2452254" cy="57043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2500" b="1" dirty="0">
                  <a:latin typeface="+mj-ea"/>
                  <a:ea typeface="+mj-ea"/>
                </a:rPr>
                <a:t>所有開發者</a:t>
              </a:r>
              <a:endParaRPr lang="en-US" altLang="zh-TW" sz="2500" b="1" dirty="0">
                <a:latin typeface="+mj-ea"/>
                <a:ea typeface="+mj-ea"/>
              </a:endParaRPr>
            </a:p>
          </p:txBody>
        </p:sp>
      </p:grpSp>
      <p:sp>
        <p:nvSpPr>
          <p:cNvPr id="11" name="圓角矩形 10"/>
          <p:cNvSpPr/>
          <p:nvPr/>
        </p:nvSpPr>
        <p:spPr>
          <a:xfrm>
            <a:off x="259773" y="1262308"/>
            <a:ext cx="8530936" cy="57043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TW" altLang="en-US" sz="2500" b="1" dirty="0">
                <a:latin typeface="+mj-ea"/>
                <a:ea typeface="+mj-ea"/>
              </a:rPr>
              <a:t>減少以往偵錯所可能發生的問題</a:t>
            </a:r>
            <a:endParaRPr lang="en-US" altLang="zh-TW" sz="2500" b="1" dirty="0">
              <a:latin typeface="+mj-ea"/>
              <a:ea typeface="+mj-ea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2628900" y="2080633"/>
            <a:ext cx="6161808" cy="57043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TW" altLang="en-US" sz="2500" b="1" dirty="0">
                <a:latin typeface="+mj-ea"/>
                <a:ea typeface="+mj-ea"/>
              </a:rPr>
              <a:t>沒有意義、遺忘性的</a:t>
            </a:r>
            <a:r>
              <a:rPr lang="en-US" altLang="zh-TW" sz="2500" b="1" dirty="0">
                <a:latin typeface="+mj-ea"/>
                <a:ea typeface="+mj-ea"/>
              </a:rPr>
              <a:t>log</a:t>
            </a:r>
            <a:r>
              <a:rPr lang="zh-TW" altLang="en-US" sz="2500" b="1" dirty="0">
                <a:latin typeface="+mj-ea"/>
                <a:ea typeface="+mj-ea"/>
              </a:rPr>
              <a:t>輸出</a:t>
            </a:r>
            <a:r>
              <a:rPr lang="en-US" altLang="zh-TW" sz="2500" b="1" dirty="0">
                <a:latin typeface="+mj-ea"/>
                <a:ea typeface="+mj-ea"/>
              </a:rPr>
              <a:t>(print)</a:t>
            </a:r>
          </a:p>
        </p:txBody>
      </p:sp>
      <p:sp>
        <p:nvSpPr>
          <p:cNvPr id="14" name="圓角矩形 13"/>
          <p:cNvSpPr/>
          <p:nvPr/>
        </p:nvSpPr>
        <p:spPr>
          <a:xfrm>
            <a:off x="2628900" y="2787215"/>
            <a:ext cx="6161808" cy="57043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TW" altLang="en-US" sz="2500" b="1" dirty="0">
                <a:latin typeface="+mj-ea"/>
                <a:ea typeface="+mj-ea"/>
              </a:rPr>
              <a:t>共用</a:t>
            </a:r>
            <a:r>
              <a:rPr lang="en-US" altLang="zh-TW" sz="2500" b="1" dirty="0">
                <a:latin typeface="+mj-ea"/>
                <a:ea typeface="+mj-ea"/>
              </a:rPr>
              <a:t>log</a:t>
            </a:r>
            <a:r>
              <a:rPr lang="zh-TW" altLang="en-US" sz="2500" b="1" dirty="0">
                <a:latin typeface="+mj-ea"/>
                <a:ea typeface="+mj-ea"/>
              </a:rPr>
              <a:t>的不便性，查閱</a:t>
            </a:r>
            <a:r>
              <a:rPr lang="en-US" altLang="zh-TW" sz="2500" b="1" dirty="0">
                <a:latin typeface="+mj-ea"/>
                <a:ea typeface="+mj-ea"/>
              </a:rPr>
              <a:t>Server</a:t>
            </a:r>
            <a:r>
              <a:rPr lang="zh-TW" altLang="en-US" sz="2500" b="1" dirty="0">
                <a:latin typeface="+mj-ea"/>
                <a:ea typeface="+mj-ea"/>
              </a:rPr>
              <a:t>不安全性</a:t>
            </a:r>
            <a:endParaRPr lang="en-US" altLang="zh-TW" sz="2500" b="1" dirty="0">
              <a:latin typeface="+mj-ea"/>
              <a:ea typeface="+mj-ea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2628900" y="3493797"/>
            <a:ext cx="6161808" cy="57043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TW" altLang="en-US" sz="2300" b="1" dirty="0">
                <a:latin typeface="+mj-ea"/>
                <a:ea typeface="+mj-ea"/>
              </a:rPr>
              <a:t>大型專案、複雜程式難以定位臭蟲所在位置</a:t>
            </a:r>
            <a:endParaRPr lang="en-US" altLang="zh-TW" sz="2300" b="1" dirty="0">
              <a:latin typeface="+mj-ea"/>
              <a:ea typeface="+mj-ea"/>
            </a:endParaRP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560368" cy="116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685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575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1948558" y="223734"/>
            <a:ext cx="5072742" cy="569220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TW" sz="48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Debugger</a:t>
            </a:r>
            <a:endParaRPr lang="zh-TW" altLang="en-US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="" xmlns:a16="http://schemas.microsoft.com/office/drawing/2014/main" id="{91AE3090-8D42-49D5-9AC6-42090065BC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740" r="59077"/>
          <a:stretch/>
        </p:blipFill>
        <p:spPr>
          <a:xfrm>
            <a:off x="164101" y="1759569"/>
            <a:ext cx="4177717" cy="4078944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9DC63904-F136-4F91-8AAD-4173E0F8BADB}"/>
              </a:ext>
            </a:extLst>
          </p:cNvPr>
          <p:cNvSpPr/>
          <p:nvPr/>
        </p:nvSpPr>
        <p:spPr>
          <a:xfrm>
            <a:off x="1693300" y="5445144"/>
            <a:ext cx="861664" cy="3933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>
            <a:extLst>
              <a:ext uri="{FF2B5EF4-FFF2-40B4-BE49-F238E27FC236}">
                <a16:creationId xmlns="" xmlns:a16="http://schemas.microsoft.com/office/drawing/2014/main" id="{E2A324F6-01E2-4B5A-9F24-AD7507FFC8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3202"/>
          <a:stretch/>
        </p:blipFill>
        <p:spPr>
          <a:xfrm>
            <a:off x="3052001" y="1757083"/>
            <a:ext cx="5947489" cy="4102781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B8BBFD2C-DDE5-4FAA-9E2F-ED7EBE991B79}"/>
              </a:ext>
            </a:extLst>
          </p:cNvPr>
          <p:cNvSpPr/>
          <p:nvPr/>
        </p:nvSpPr>
        <p:spPr>
          <a:xfrm>
            <a:off x="3052002" y="1772523"/>
            <a:ext cx="5947489" cy="40659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左-右雙向箭號 19">
            <a:extLst>
              <a:ext uri="{FF2B5EF4-FFF2-40B4-BE49-F238E27FC236}">
                <a16:creationId xmlns="" xmlns:a16="http://schemas.microsoft.com/office/drawing/2014/main" id="{598F9C1A-CEDB-44EF-AC10-2010CB150F29}"/>
              </a:ext>
            </a:extLst>
          </p:cNvPr>
          <p:cNvSpPr/>
          <p:nvPr/>
        </p:nvSpPr>
        <p:spPr>
          <a:xfrm>
            <a:off x="4999839" y="4988385"/>
            <a:ext cx="3999652" cy="37559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本機端開啟虛擬</a:t>
            </a:r>
            <a:r>
              <a:rPr lang="en-US" altLang="zh-TW" sz="1800" b="1" dirty="0">
                <a:latin typeface="+mj-ea"/>
                <a:ea typeface="+mj-ea"/>
              </a:rPr>
              <a:t>JC</a:t>
            </a:r>
            <a:r>
              <a:rPr lang="zh-TW" altLang="en-US" sz="1800" b="1" dirty="0">
                <a:latin typeface="+mj-ea"/>
                <a:ea typeface="+mj-ea"/>
              </a:rPr>
              <a:t>，</a:t>
            </a:r>
            <a:r>
              <a:rPr lang="en-US" altLang="zh-TW" sz="1800" b="1" dirty="0">
                <a:latin typeface="+mj-ea"/>
                <a:ea typeface="+mj-ea"/>
              </a:rPr>
              <a:t>PORT</a:t>
            </a:r>
            <a:r>
              <a:rPr lang="zh-TW" altLang="en-US" sz="1800" b="1" dirty="0">
                <a:latin typeface="+mj-ea"/>
                <a:ea typeface="+mj-ea"/>
              </a:rPr>
              <a:t>號</a:t>
            </a:r>
            <a:r>
              <a:rPr lang="en-US" altLang="zh-TW" sz="1800" b="1" dirty="0">
                <a:latin typeface="+mj-ea"/>
                <a:ea typeface="+mj-ea"/>
              </a:rPr>
              <a:t>37958</a:t>
            </a:r>
            <a:endParaRPr lang="zh-TW" altLang="en-US" sz="1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4738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>
          <a:xfrm>
            <a:off x="971600" y="1953836"/>
            <a:ext cx="7200800" cy="2051228"/>
            <a:chOff x="2895598" y="890897"/>
            <a:chExt cx="6400801" cy="1366865"/>
          </a:xfrm>
        </p:grpSpPr>
        <p:sp>
          <p:nvSpPr>
            <p:cNvPr id="7" name="Rectangle 6"/>
            <p:cNvSpPr/>
            <p:nvPr/>
          </p:nvSpPr>
          <p:spPr>
            <a:xfrm>
              <a:off x="2895599" y="890897"/>
              <a:ext cx="6400800" cy="1343159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5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完成最</a:t>
              </a:r>
              <a:r>
                <a:rPr lang="zh-TW" altLang="en-US" sz="600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有價值</a:t>
              </a:r>
              <a:r>
                <a:rPr lang="zh-TW" altLang="en-US" sz="5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的事</a:t>
              </a:r>
              <a:endParaRPr lang="en-US" altLang="en-US" sz="5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Freeform 20"/>
            <p:cNvSpPr>
              <a:spLocks noChangeAspect="1"/>
            </p:cNvSpPr>
            <p:nvPr/>
          </p:nvSpPr>
          <p:spPr bwMode="auto">
            <a:xfrm>
              <a:off x="2895598" y="890897"/>
              <a:ext cx="740912" cy="548640"/>
            </a:xfrm>
            <a:custGeom>
              <a:avLst/>
              <a:gdLst>
                <a:gd name="connsiteX0" fmla="*/ 0 w 818299"/>
                <a:gd name="connsiteY0" fmla="*/ 0 h 605944"/>
                <a:gd name="connsiteX1" fmla="*/ 818299 w 818299"/>
                <a:gd name="connsiteY1" fmla="*/ 0 h 605944"/>
                <a:gd name="connsiteX2" fmla="*/ 818299 w 818299"/>
                <a:gd name="connsiteY2" fmla="*/ 57159 h 605944"/>
                <a:gd name="connsiteX3" fmla="*/ 57159 w 818299"/>
                <a:gd name="connsiteY3" fmla="*/ 57159 h 605944"/>
                <a:gd name="connsiteX4" fmla="*/ 57159 w 818299"/>
                <a:gd name="connsiteY4" fmla="*/ 605944 h 605944"/>
                <a:gd name="connsiteX5" fmla="*/ 0 w 818299"/>
                <a:gd name="connsiteY5" fmla="*/ 605944 h 60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8299" h="605944">
                  <a:moveTo>
                    <a:pt x="0" y="0"/>
                  </a:moveTo>
                  <a:lnTo>
                    <a:pt x="818299" y="0"/>
                  </a:lnTo>
                  <a:lnTo>
                    <a:pt x="818299" y="57159"/>
                  </a:lnTo>
                  <a:lnTo>
                    <a:pt x="57159" y="57159"/>
                  </a:lnTo>
                  <a:lnTo>
                    <a:pt x="57159" y="605944"/>
                  </a:lnTo>
                  <a:lnTo>
                    <a:pt x="0" y="605944"/>
                  </a:lnTo>
                  <a:close/>
                </a:path>
              </a:pathLst>
            </a:custGeom>
            <a:solidFill>
              <a:srgbClr val="00B0F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9" name="Freeform 23"/>
            <p:cNvSpPr>
              <a:spLocks noChangeAspect="1"/>
            </p:cNvSpPr>
            <p:nvPr/>
          </p:nvSpPr>
          <p:spPr bwMode="auto">
            <a:xfrm flipH="1">
              <a:off x="8555487" y="890897"/>
              <a:ext cx="740912" cy="548640"/>
            </a:xfrm>
            <a:custGeom>
              <a:avLst/>
              <a:gdLst>
                <a:gd name="connsiteX0" fmla="*/ 0 w 818299"/>
                <a:gd name="connsiteY0" fmla="*/ 0 h 605944"/>
                <a:gd name="connsiteX1" fmla="*/ 818299 w 818299"/>
                <a:gd name="connsiteY1" fmla="*/ 0 h 605944"/>
                <a:gd name="connsiteX2" fmla="*/ 818299 w 818299"/>
                <a:gd name="connsiteY2" fmla="*/ 57159 h 605944"/>
                <a:gd name="connsiteX3" fmla="*/ 57159 w 818299"/>
                <a:gd name="connsiteY3" fmla="*/ 57159 h 605944"/>
                <a:gd name="connsiteX4" fmla="*/ 57159 w 818299"/>
                <a:gd name="connsiteY4" fmla="*/ 605944 h 605944"/>
                <a:gd name="connsiteX5" fmla="*/ 0 w 818299"/>
                <a:gd name="connsiteY5" fmla="*/ 605944 h 60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8299" h="605944">
                  <a:moveTo>
                    <a:pt x="0" y="0"/>
                  </a:moveTo>
                  <a:lnTo>
                    <a:pt x="818299" y="0"/>
                  </a:lnTo>
                  <a:lnTo>
                    <a:pt x="818299" y="57159"/>
                  </a:lnTo>
                  <a:lnTo>
                    <a:pt x="57159" y="57159"/>
                  </a:lnTo>
                  <a:lnTo>
                    <a:pt x="57159" y="605944"/>
                  </a:lnTo>
                  <a:lnTo>
                    <a:pt x="0" y="605944"/>
                  </a:lnTo>
                  <a:close/>
                </a:path>
              </a:pathLst>
            </a:custGeom>
            <a:solidFill>
              <a:srgbClr val="FF00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10" name="Freeform 24"/>
            <p:cNvSpPr>
              <a:spLocks noChangeAspect="1"/>
            </p:cNvSpPr>
            <p:nvPr/>
          </p:nvSpPr>
          <p:spPr bwMode="auto">
            <a:xfrm flipV="1">
              <a:off x="2895598" y="1706617"/>
              <a:ext cx="740912" cy="548640"/>
            </a:xfrm>
            <a:custGeom>
              <a:avLst/>
              <a:gdLst>
                <a:gd name="connsiteX0" fmla="*/ 0 w 818299"/>
                <a:gd name="connsiteY0" fmla="*/ 0 h 605944"/>
                <a:gd name="connsiteX1" fmla="*/ 818299 w 818299"/>
                <a:gd name="connsiteY1" fmla="*/ 0 h 605944"/>
                <a:gd name="connsiteX2" fmla="*/ 818299 w 818299"/>
                <a:gd name="connsiteY2" fmla="*/ 57159 h 605944"/>
                <a:gd name="connsiteX3" fmla="*/ 57159 w 818299"/>
                <a:gd name="connsiteY3" fmla="*/ 57159 h 605944"/>
                <a:gd name="connsiteX4" fmla="*/ 57159 w 818299"/>
                <a:gd name="connsiteY4" fmla="*/ 605944 h 605944"/>
                <a:gd name="connsiteX5" fmla="*/ 0 w 818299"/>
                <a:gd name="connsiteY5" fmla="*/ 605944 h 60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8299" h="605944">
                  <a:moveTo>
                    <a:pt x="0" y="0"/>
                  </a:moveTo>
                  <a:lnTo>
                    <a:pt x="818299" y="0"/>
                  </a:lnTo>
                  <a:lnTo>
                    <a:pt x="818299" y="57159"/>
                  </a:lnTo>
                  <a:lnTo>
                    <a:pt x="57159" y="57159"/>
                  </a:lnTo>
                  <a:lnTo>
                    <a:pt x="57159" y="605944"/>
                  </a:lnTo>
                  <a:lnTo>
                    <a:pt x="0" y="605944"/>
                  </a:lnTo>
                  <a:close/>
                </a:path>
              </a:pathLst>
            </a:cu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11" name="Freeform 25"/>
            <p:cNvSpPr>
              <a:spLocks noChangeAspect="1"/>
            </p:cNvSpPr>
            <p:nvPr/>
          </p:nvSpPr>
          <p:spPr bwMode="auto">
            <a:xfrm flipH="1" flipV="1">
              <a:off x="8555487" y="1709122"/>
              <a:ext cx="740912" cy="548640"/>
            </a:xfrm>
            <a:custGeom>
              <a:avLst/>
              <a:gdLst>
                <a:gd name="connsiteX0" fmla="*/ 0 w 818299"/>
                <a:gd name="connsiteY0" fmla="*/ 0 h 605944"/>
                <a:gd name="connsiteX1" fmla="*/ 818299 w 818299"/>
                <a:gd name="connsiteY1" fmla="*/ 0 h 605944"/>
                <a:gd name="connsiteX2" fmla="*/ 818299 w 818299"/>
                <a:gd name="connsiteY2" fmla="*/ 57159 h 605944"/>
                <a:gd name="connsiteX3" fmla="*/ 57159 w 818299"/>
                <a:gd name="connsiteY3" fmla="*/ 57159 h 605944"/>
                <a:gd name="connsiteX4" fmla="*/ 57159 w 818299"/>
                <a:gd name="connsiteY4" fmla="*/ 605944 h 605944"/>
                <a:gd name="connsiteX5" fmla="*/ 0 w 818299"/>
                <a:gd name="connsiteY5" fmla="*/ 605944 h 60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8299" h="605944">
                  <a:moveTo>
                    <a:pt x="0" y="0"/>
                  </a:moveTo>
                  <a:lnTo>
                    <a:pt x="818299" y="0"/>
                  </a:lnTo>
                  <a:lnTo>
                    <a:pt x="818299" y="57159"/>
                  </a:lnTo>
                  <a:lnTo>
                    <a:pt x="57159" y="57159"/>
                  </a:lnTo>
                  <a:lnTo>
                    <a:pt x="57159" y="605944"/>
                  </a:lnTo>
                  <a:lnTo>
                    <a:pt x="0" y="60594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5636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575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1948558" y="223734"/>
            <a:ext cx="5072742" cy="569220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TW" sz="48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Debugger</a:t>
            </a:r>
            <a:endParaRPr lang="zh-TW" altLang="en-US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712B3A70-FC59-4DCB-B050-D24172A34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3789" y="1466537"/>
            <a:ext cx="6923082" cy="4677961"/>
          </a:xfrm>
          <a:prstGeom prst="rect">
            <a:avLst/>
          </a:prstGeom>
        </p:spPr>
      </p:pic>
      <p:sp>
        <p:nvSpPr>
          <p:cNvPr id="4" name="左-右雙向箭號 19">
            <a:extLst>
              <a:ext uri="{FF2B5EF4-FFF2-40B4-BE49-F238E27FC236}">
                <a16:creationId xmlns="" xmlns:a16="http://schemas.microsoft.com/office/drawing/2014/main" id="{44059644-F505-42B4-9602-9D8163431163}"/>
              </a:ext>
            </a:extLst>
          </p:cNvPr>
          <p:cNvSpPr/>
          <p:nvPr/>
        </p:nvSpPr>
        <p:spPr>
          <a:xfrm>
            <a:off x="4131357" y="3581297"/>
            <a:ext cx="3180051" cy="4484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dirty="0">
                <a:latin typeface="+mj-ea"/>
                <a:ea typeface="+mj-ea"/>
              </a:rPr>
              <a:t>目前執行到的行數</a:t>
            </a: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B8BBFD2C-DDE5-4FAA-9E2F-ED7EBE991B79}"/>
              </a:ext>
            </a:extLst>
          </p:cNvPr>
          <p:cNvSpPr/>
          <p:nvPr/>
        </p:nvSpPr>
        <p:spPr>
          <a:xfrm>
            <a:off x="1393790" y="3203488"/>
            <a:ext cx="3337602" cy="2024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6791B284-54B5-4CB3-B62B-63F8133EA553}"/>
              </a:ext>
            </a:extLst>
          </p:cNvPr>
          <p:cNvSpPr/>
          <p:nvPr/>
        </p:nvSpPr>
        <p:spPr>
          <a:xfrm>
            <a:off x="4907560" y="2136812"/>
            <a:ext cx="3409310" cy="2024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左-右雙向箭號 19">
            <a:extLst>
              <a:ext uri="{FF2B5EF4-FFF2-40B4-BE49-F238E27FC236}">
                <a16:creationId xmlns="" xmlns:a16="http://schemas.microsoft.com/office/drawing/2014/main" id="{598F9C1A-CEDB-44EF-AC10-2010CB150F29}"/>
              </a:ext>
            </a:extLst>
          </p:cNvPr>
          <p:cNvSpPr/>
          <p:nvPr/>
        </p:nvSpPr>
        <p:spPr>
          <a:xfrm>
            <a:off x="5928514" y="1761214"/>
            <a:ext cx="2801922" cy="37559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可修改變數的值進行模擬</a:t>
            </a:r>
          </a:p>
        </p:txBody>
      </p:sp>
    </p:spTree>
    <p:extLst>
      <p:ext uri="{BB962C8B-B14F-4D97-AF65-F5344CB8AC3E}">
        <p14:creationId xmlns:p14="http://schemas.microsoft.com/office/powerpoint/2010/main" val="189296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575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1948558" y="223734"/>
            <a:ext cx="5072742" cy="569220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TW" sz="48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Debugger</a:t>
            </a:r>
            <a:endParaRPr lang="zh-TW" altLang="en-US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C5756155-CFCC-4810-BDB7-798185697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609" y="1498043"/>
            <a:ext cx="7964680" cy="4819391"/>
          </a:xfrm>
          <a:prstGeom prst="rect">
            <a:avLst/>
          </a:prstGeom>
        </p:spPr>
      </p:pic>
      <p:sp>
        <p:nvSpPr>
          <p:cNvPr id="4" name="左-右雙向箭號 19">
            <a:extLst>
              <a:ext uri="{FF2B5EF4-FFF2-40B4-BE49-F238E27FC236}">
                <a16:creationId xmlns="" xmlns:a16="http://schemas.microsoft.com/office/drawing/2014/main" id="{44059644-F505-42B4-9602-9D8163431163}"/>
              </a:ext>
            </a:extLst>
          </p:cNvPr>
          <p:cNvSpPr/>
          <p:nvPr/>
        </p:nvSpPr>
        <p:spPr>
          <a:xfrm>
            <a:off x="2746963" y="2427469"/>
            <a:ext cx="2269443" cy="4484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 err="1">
                <a:latin typeface="+mj-ea"/>
                <a:ea typeface="+mj-ea"/>
              </a:rPr>
              <a:t>DrillDown</a:t>
            </a:r>
            <a:r>
              <a:rPr lang="zh-TW" altLang="en-US" sz="1800" b="1" dirty="0">
                <a:latin typeface="+mj-ea"/>
                <a:ea typeface="+mj-ea"/>
              </a:rPr>
              <a:t> </a:t>
            </a:r>
            <a:r>
              <a:rPr lang="en-US" altLang="zh-TW" sz="1800" b="1" dirty="0">
                <a:latin typeface="+mj-ea"/>
                <a:ea typeface="+mj-ea"/>
              </a:rPr>
              <a:t>(</a:t>
            </a:r>
            <a:r>
              <a:rPr lang="en-US" altLang="zh-TW" sz="1800" b="1" dirty="0" err="1">
                <a:latin typeface="+mj-ea"/>
                <a:ea typeface="+mj-ea"/>
              </a:rPr>
              <a:t>goin</a:t>
            </a:r>
            <a:r>
              <a:rPr lang="en-US" altLang="zh-TW" sz="1800" b="1" dirty="0">
                <a:latin typeface="+mj-ea"/>
                <a:ea typeface="+mj-ea"/>
              </a:rPr>
              <a:t>)</a:t>
            </a:r>
            <a:endParaRPr lang="zh-TW" altLang="en-US" sz="1800" b="1" dirty="0">
              <a:latin typeface="+mj-ea"/>
              <a:ea typeface="+mj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B8BBFD2C-DDE5-4FAA-9E2F-ED7EBE991B79}"/>
              </a:ext>
            </a:extLst>
          </p:cNvPr>
          <p:cNvSpPr/>
          <p:nvPr/>
        </p:nvSpPr>
        <p:spPr>
          <a:xfrm>
            <a:off x="1016285" y="2134786"/>
            <a:ext cx="3337602" cy="2024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6791B284-54B5-4CB3-B62B-63F8133EA553}"/>
              </a:ext>
            </a:extLst>
          </p:cNvPr>
          <p:cNvSpPr/>
          <p:nvPr/>
        </p:nvSpPr>
        <p:spPr>
          <a:xfrm>
            <a:off x="5219553" y="2337228"/>
            <a:ext cx="3307736" cy="538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左-右雙向箭號 19">
            <a:extLst>
              <a:ext uri="{FF2B5EF4-FFF2-40B4-BE49-F238E27FC236}">
                <a16:creationId xmlns="" xmlns:a16="http://schemas.microsoft.com/office/drawing/2014/main" id="{598F9C1A-CEDB-44EF-AC10-2010CB150F29}"/>
              </a:ext>
            </a:extLst>
          </p:cNvPr>
          <p:cNvSpPr/>
          <p:nvPr/>
        </p:nvSpPr>
        <p:spPr>
          <a:xfrm>
            <a:off x="5928514" y="1761214"/>
            <a:ext cx="2801922" cy="37559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可看變數執行變化的情形</a:t>
            </a:r>
          </a:p>
        </p:txBody>
      </p:sp>
    </p:spTree>
    <p:extLst>
      <p:ext uri="{BB962C8B-B14F-4D97-AF65-F5344CB8AC3E}">
        <p14:creationId xmlns:p14="http://schemas.microsoft.com/office/powerpoint/2010/main" val="367146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575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1948558" y="223734"/>
            <a:ext cx="5072742" cy="569220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TW" sz="48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Debugger</a:t>
            </a:r>
            <a:endParaRPr lang="zh-TW" altLang="en-US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="" xmlns:a16="http://schemas.microsoft.com/office/drawing/2014/main" id="{125BEAB4-B36C-4C88-9A28-E800AD7222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281" y="1581946"/>
            <a:ext cx="7715438" cy="488522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B8BBFD2C-DDE5-4FAA-9E2F-ED7EBE991B79}"/>
              </a:ext>
            </a:extLst>
          </p:cNvPr>
          <p:cNvSpPr/>
          <p:nvPr/>
        </p:nvSpPr>
        <p:spPr>
          <a:xfrm>
            <a:off x="714280" y="3070371"/>
            <a:ext cx="4302126" cy="11912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6791B284-54B5-4CB3-B62B-63F8133EA553}"/>
              </a:ext>
            </a:extLst>
          </p:cNvPr>
          <p:cNvSpPr/>
          <p:nvPr/>
        </p:nvSpPr>
        <p:spPr>
          <a:xfrm>
            <a:off x="714280" y="4928826"/>
            <a:ext cx="4387656" cy="15383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左-右雙向箭號 19">
            <a:extLst>
              <a:ext uri="{FF2B5EF4-FFF2-40B4-BE49-F238E27FC236}">
                <a16:creationId xmlns="" xmlns:a16="http://schemas.microsoft.com/office/drawing/2014/main" id="{598F9C1A-CEDB-44EF-AC10-2010CB150F29}"/>
              </a:ext>
            </a:extLst>
          </p:cNvPr>
          <p:cNvSpPr/>
          <p:nvPr/>
        </p:nvSpPr>
        <p:spPr>
          <a:xfrm>
            <a:off x="3529263" y="5886268"/>
            <a:ext cx="2041027" cy="37559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獨立的</a:t>
            </a:r>
            <a:r>
              <a:rPr lang="en-US" altLang="zh-TW" sz="1800" b="1" dirty="0">
                <a:latin typeface="+mj-ea"/>
                <a:ea typeface="+mj-ea"/>
              </a:rPr>
              <a:t>LOG</a:t>
            </a:r>
            <a:endParaRPr lang="zh-TW" altLang="en-US" sz="1800" b="1" dirty="0">
              <a:latin typeface="+mj-ea"/>
              <a:ea typeface="+mj-ea"/>
            </a:endParaRPr>
          </a:p>
        </p:txBody>
      </p:sp>
      <p:sp>
        <p:nvSpPr>
          <p:cNvPr id="13" name="左-右雙向箭號 19">
            <a:extLst>
              <a:ext uri="{FF2B5EF4-FFF2-40B4-BE49-F238E27FC236}">
                <a16:creationId xmlns="" xmlns:a16="http://schemas.microsoft.com/office/drawing/2014/main" id="{44059644-F505-42B4-9602-9D8163431163}"/>
              </a:ext>
            </a:extLst>
          </p:cNvPr>
          <p:cNvSpPr/>
          <p:nvPr/>
        </p:nvSpPr>
        <p:spPr>
          <a:xfrm>
            <a:off x="3411878" y="3394406"/>
            <a:ext cx="2269443" cy="4484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dirty="0">
                <a:latin typeface="+mj-ea"/>
                <a:ea typeface="+mj-ea"/>
              </a:rPr>
              <a:t>設立中斷點</a:t>
            </a:r>
          </a:p>
        </p:txBody>
      </p:sp>
    </p:spTree>
    <p:extLst>
      <p:ext uri="{BB962C8B-B14F-4D97-AF65-F5344CB8AC3E}">
        <p14:creationId xmlns:p14="http://schemas.microsoft.com/office/powerpoint/2010/main" val="369604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-3" y="-13648"/>
            <a:ext cx="9157650" cy="6858000"/>
            <a:chOff x="-13650" y="0"/>
            <a:chExt cx="9157650" cy="6190296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650" y="0"/>
              <a:ext cx="9144000" cy="5151550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38746"/>
              <a:ext cx="9144000" cy="5151550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-10390" y="2427031"/>
            <a:ext cx="9154390" cy="10930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7200" b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&lt; </a:t>
            </a:r>
            <a:r>
              <a:rPr lang="en-US" altLang="zh-TW" sz="7500" b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DAO</a:t>
            </a:r>
            <a:r>
              <a:rPr lang="zh-TW" altLang="en-US" sz="72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TW" sz="7200" b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&gt;</a:t>
            </a:r>
            <a:endParaRPr lang="zh-TW" altLang="en-US" sz="7200" b="1" spc="3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939200" y="3491760"/>
            <a:ext cx="5288973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2500" b="1" kern="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Courier New" panose="02070309020205020404" pitchFamily="49" charset="0"/>
              </a:rPr>
              <a:t>資料庫元件物件化，增刪改查更簡便</a:t>
            </a:r>
            <a:endParaRPr lang="zh-TW" altLang="zh-TW" sz="2500" b="1" kern="1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34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-3" y="-13648"/>
            <a:ext cx="9157650" cy="6858000"/>
            <a:chOff x="-13650" y="0"/>
            <a:chExt cx="9157650" cy="6190296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650" y="0"/>
              <a:ext cx="9144000" cy="5151550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38746"/>
              <a:ext cx="9144000" cy="5151550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-10390" y="2427031"/>
            <a:ext cx="9154390" cy="10930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7500" b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這是什麼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="" xmlns:a16="http://schemas.microsoft.com/office/drawing/2014/main" id="{9A86C139-CBF1-4D6C-97E5-497F501456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r="27871"/>
          <a:stretch/>
        </p:blipFill>
        <p:spPr>
          <a:xfrm>
            <a:off x="2533475" y="3676541"/>
            <a:ext cx="4169328" cy="640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6587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1475656" y="1062579"/>
            <a:ext cx="5396272" cy="2135434"/>
            <a:chOff x="3820466" y="2492512"/>
            <a:chExt cx="5396272" cy="2135434"/>
          </a:xfrm>
        </p:grpSpPr>
        <p:pic>
          <p:nvPicPr>
            <p:cNvPr id="14" name="Picture 12" descr="「people icon」的圖片搜尋結果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617" b="69617"/>
            <a:stretch/>
          </p:blipFill>
          <p:spPr bwMode="auto">
            <a:xfrm>
              <a:off x="3820466" y="2492512"/>
              <a:ext cx="2201938" cy="2069822"/>
            </a:xfrm>
            <a:prstGeom prst="rect">
              <a:avLst/>
            </a:prstGeom>
            <a:noFill/>
            <a:effectLst>
              <a:reflection blurRad="6350" stA="52000" endA="300" endPos="3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18" name="Picture 2" descr="http://icons.iconarchive.com/icons/custom-icon-design/pretty-office-7/256/Extract-object-icon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2158" y="2793366"/>
              <a:ext cx="1834580" cy="1834580"/>
            </a:xfrm>
            <a:prstGeom prst="rect">
              <a:avLst/>
            </a:prstGeom>
            <a:noFill/>
            <a:effectLst>
              <a:reflection blurRad="6350" stA="52000" endA="300" endPos="3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6" name="Picture 10" descr="https://t3.ftcdn.net/jpg/00/36/79/38/160_F_36793829_4YHZqhJ8reYMbQpBvWbGyx4nbh90f0Ja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952" y="2513346"/>
              <a:ext cx="1999603" cy="1999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89615" l="21823" r="71927">
                          <a14:foregroundMark x1="43281" y1="51731" x2="43281" y2="51731"/>
                          <a14:foregroundMark x1="50625" y1="50769" x2="50625" y2="50769"/>
                          <a14:foregroundMark x1="56823" y1="52212" x2="56823" y2="52212"/>
                        </a14:backgroundRemoval>
                      </a14:imgEffect>
                    </a14:imgLayer>
                  </a14:imgProps>
                </a:ext>
              </a:extLst>
            </a:blip>
            <a:srcRect l="30188" t="15063" r="30261" b="11356"/>
            <a:stretch/>
          </p:blipFill>
          <p:spPr>
            <a:xfrm>
              <a:off x="5952882" y="2513346"/>
              <a:ext cx="550028" cy="554273"/>
            </a:xfrm>
            <a:prstGeom prst="rect">
              <a:avLst/>
            </a:prstGeom>
          </p:spPr>
        </p:pic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06742" y="188640"/>
            <a:ext cx="6043939" cy="850106"/>
          </a:xfrm>
        </p:spPr>
        <p:txBody>
          <a:bodyPr>
            <a:normAutofit/>
          </a:bodyPr>
          <a:lstStyle/>
          <a:p>
            <a:r>
              <a:rPr lang="en-US" altLang="zh-TW" sz="4500" dirty="0"/>
              <a:t>Data</a:t>
            </a:r>
            <a:r>
              <a:rPr lang="zh-TW" altLang="en-US" sz="4500" dirty="0"/>
              <a:t> </a:t>
            </a:r>
            <a:r>
              <a:rPr lang="en-US" altLang="zh-TW" sz="4500" dirty="0"/>
              <a:t>Access</a:t>
            </a:r>
            <a:r>
              <a:rPr lang="zh-TW" altLang="en-US" sz="4500" dirty="0"/>
              <a:t> </a:t>
            </a:r>
            <a:r>
              <a:rPr lang="en-US" altLang="zh-TW" sz="4500" dirty="0"/>
              <a:t>Object</a:t>
            </a:r>
            <a:endParaRPr lang="zh-TW" altLang="en-US" sz="4500" dirty="0"/>
          </a:p>
        </p:txBody>
      </p:sp>
      <p:sp>
        <p:nvSpPr>
          <p:cNvPr id="30" name="圓角矩形 29"/>
          <p:cNvSpPr/>
          <p:nvPr/>
        </p:nvSpPr>
        <p:spPr>
          <a:xfrm>
            <a:off x="377864" y="4249010"/>
            <a:ext cx="3958936" cy="5600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減少撰寫</a:t>
            </a:r>
            <a:r>
              <a:rPr lang="en-US" altLang="zh-TW" sz="1800" b="1" dirty="0">
                <a:latin typeface="+mj-ea"/>
                <a:ea typeface="+mj-ea"/>
              </a:rPr>
              <a:t>SQL</a:t>
            </a:r>
            <a:r>
              <a:rPr lang="zh-TW" altLang="en-US" sz="1800" b="1" dirty="0">
                <a:latin typeface="+mj-ea"/>
                <a:ea typeface="+mj-ea"/>
              </a:rPr>
              <a:t>指令</a:t>
            </a:r>
            <a:endParaRPr lang="en-US" altLang="zh-TW" sz="1800" b="1" dirty="0">
              <a:latin typeface="+mj-ea"/>
              <a:ea typeface="+mj-ea"/>
            </a:endParaRPr>
          </a:p>
        </p:txBody>
      </p:sp>
      <p:sp>
        <p:nvSpPr>
          <p:cNvPr id="31" name="圓角矩形 30"/>
          <p:cNvSpPr/>
          <p:nvPr/>
        </p:nvSpPr>
        <p:spPr>
          <a:xfrm>
            <a:off x="4684640" y="4249010"/>
            <a:ext cx="3958936" cy="5600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保護商業資料結構安全</a:t>
            </a:r>
            <a:endParaRPr lang="en-US" altLang="zh-TW" sz="1800" b="1" dirty="0">
              <a:latin typeface="+mj-ea"/>
              <a:ea typeface="+mj-ea"/>
            </a:endParaRPr>
          </a:p>
        </p:txBody>
      </p:sp>
      <p:sp>
        <p:nvSpPr>
          <p:cNvPr id="33" name="圓角矩形 32"/>
          <p:cNvSpPr/>
          <p:nvPr/>
        </p:nvSpPr>
        <p:spPr>
          <a:xfrm>
            <a:off x="4684640" y="5035320"/>
            <a:ext cx="3958936" cy="5600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程式能夠隨時因應資料表異動</a:t>
            </a:r>
            <a:endParaRPr lang="en-US" altLang="zh-TW" sz="1800" b="1" dirty="0">
              <a:latin typeface="+mj-ea"/>
              <a:ea typeface="+mj-ea"/>
            </a:endParaRPr>
          </a:p>
        </p:txBody>
      </p:sp>
      <p:sp>
        <p:nvSpPr>
          <p:cNvPr id="35" name="圓角矩形 34"/>
          <p:cNvSpPr/>
          <p:nvPr/>
        </p:nvSpPr>
        <p:spPr>
          <a:xfrm>
            <a:off x="377864" y="5041649"/>
            <a:ext cx="3958936" cy="5600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物件化表示能更貼近程式內呼叫</a:t>
            </a:r>
            <a:endParaRPr lang="en-US" altLang="zh-TW" sz="1800" b="1" dirty="0">
              <a:latin typeface="+mj-ea"/>
              <a:ea typeface="+mj-ea"/>
            </a:endParaRPr>
          </a:p>
        </p:txBody>
      </p:sp>
      <p:sp>
        <p:nvSpPr>
          <p:cNvPr id="25" name="圓角矩形 24"/>
          <p:cNvSpPr/>
          <p:nvPr/>
        </p:nvSpPr>
        <p:spPr>
          <a:xfrm>
            <a:off x="377864" y="3501356"/>
            <a:ext cx="8270877" cy="56004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物件化管理，呼叫取代撰寫</a:t>
            </a:r>
            <a:endParaRPr lang="en-US" altLang="zh-TW" sz="1800" b="1" dirty="0">
              <a:latin typeface="+mj-ea"/>
              <a:ea typeface="+mj-ea"/>
            </a:endParaRP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451"/>
            <a:ext cx="1560368" cy="116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群組 1"/>
          <p:cNvGrpSpPr/>
          <p:nvPr/>
        </p:nvGrpSpPr>
        <p:grpSpPr>
          <a:xfrm>
            <a:off x="1978097" y="2623706"/>
            <a:ext cx="4686011" cy="877650"/>
            <a:chOff x="1978097" y="2623706"/>
            <a:chExt cx="4686011" cy="877650"/>
          </a:xfrm>
        </p:grpSpPr>
        <p:sp>
          <p:nvSpPr>
            <p:cNvPr id="16" name="左-右雙向箭號 15"/>
            <p:cNvSpPr/>
            <p:nvPr/>
          </p:nvSpPr>
          <p:spPr>
            <a:xfrm>
              <a:off x="1978097" y="2776823"/>
              <a:ext cx="4686011" cy="686363"/>
            </a:xfrm>
            <a:prstGeom prst="leftRight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800" b="1" dirty="0">
                  <a:latin typeface="+mj-ea"/>
                  <a:ea typeface="+mj-ea"/>
                </a:rPr>
                <a:t>透過              就能完成資料庫的處理</a:t>
              </a:r>
            </a:p>
          </p:txBody>
        </p:sp>
        <p:pic>
          <p:nvPicPr>
            <p:cNvPr id="18" name="Picture 12" descr="https://www.iconexperience.com/_img/g_collection_png/standard/512x512/code_java.pn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19" r="15588"/>
            <a:stretch/>
          </p:blipFill>
          <p:spPr bwMode="auto">
            <a:xfrm>
              <a:off x="3091322" y="2623706"/>
              <a:ext cx="643264" cy="87765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61181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3" grpId="0" animBg="1"/>
      <p:bldP spid="35" grpId="0" animBg="1"/>
      <p:bldP spid="2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2954083" y="981733"/>
            <a:ext cx="5056836" cy="3659708"/>
            <a:chOff x="3995446" y="941023"/>
            <a:chExt cx="5056836" cy="3659708"/>
          </a:xfrm>
        </p:grpSpPr>
        <p:pic>
          <p:nvPicPr>
            <p:cNvPr id="22" name="Picture 2" descr="「sql   icon」的圖片搜尋結果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088"/>
            <a:stretch/>
          </p:blipFill>
          <p:spPr bwMode="auto">
            <a:xfrm>
              <a:off x="7167452" y="2355568"/>
              <a:ext cx="1012570" cy="61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2" descr="「people icon」的圖片搜尋結果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617" b="69617"/>
            <a:stretch/>
          </p:blipFill>
          <p:spPr bwMode="auto">
            <a:xfrm>
              <a:off x="3995446" y="941023"/>
              <a:ext cx="2036240" cy="19140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2" name="Picture 2" descr="「sql   icon」的圖片搜尋結果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2202" y="2364114"/>
              <a:ext cx="1012570" cy="1012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「sql   icon」的圖片搜尋結果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5253" y="2758843"/>
              <a:ext cx="1070031" cy="1070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4" name="Picture 4" descr="https://cdn0.iconfinder.com/data/icons/superuser-extension-dark/512/675172-data_database_sql_query-128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292" y="2473444"/>
              <a:ext cx="903239" cy="903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6" name="Picture 6" descr="https://cdn2.iconfinder.com/data/icons/flat-seo-web-ikooni/128/flat_seo-49-512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5018" y="1824564"/>
              <a:ext cx="949751" cy="949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8" name="Picture 8" descr="https://cdn1.iconfinder.com/data/icons/security-4/32/shield-checkmark-512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32036">
              <a:off x="7244112" y="3117782"/>
              <a:ext cx="380518" cy="380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2" descr="「people icon」的圖片搜尋結果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5" t="68285" r="68842" b="1332"/>
            <a:stretch/>
          </p:blipFill>
          <p:spPr bwMode="auto">
            <a:xfrm>
              <a:off x="4057219" y="2686665"/>
              <a:ext cx="2036240" cy="19140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左-右雙向箭號 26"/>
            <p:cNvSpPr/>
            <p:nvPr/>
          </p:nvSpPr>
          <p:spPr>
            <a:xfrm rot="5400000">
              <a:off x="4702734" y="2489194"/>
              <a:ext cx="2597729" cy="686363"/>
            </a:xfrm>
            <a:prstGeom prst="leftRight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200" dirty="0">
                  <a:latin typeface="+mj-ea"/>
                  <a:ea typeface="+mj-ea"/>
                </a:rPr>
                <a:t>Data Structure</a:t>
              </a:r>
              <a:r>
                <a:rPr lang="zh-TW" altLang="en-US" sz="1200" dirty="0">
                  <a:latin typeface="+mj-ea"/>
                  <a:ea typeface="+mj-ea"/>
                </a:rPr>
                <a:t> </a:t>
              </a:r>
              <a:r>
                <a:rPr lang="en-US" altLang="zh-TW" sz="1200" dirty="0">
                  <a:latin typeface="+mj-ea"/>
                  <a:ea typeface="+mj-ea"/>
                </a:rPr>
                <a:t>Knowledge</a:t>
              </a:r>
              <a:endParaRPr lang="zh-TW" altLang="en-US" sz="1200" b="1" dirty="0">
                <a:latin typeface="+mj-ea"/>
                <a:ea typeface="+mj-ea"/>
              </a:endParaRPr>
            </a:p>
          </p:txBody>
        </p:sp>
        <p:pic>
          <p:nvPicPr>
            <p:cNvPr id="10250" name="Picture 10" descr="https://bataan.gov.ph/tourism/images/images/didyouknow/didyouknowicon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3789" y="962678"/>
              <a:ext cx="875617" cy="776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4" name="Picture 14" descr="「knowledge  icon」的圖片搜尋結果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7178" y="3918496"/>
              <a:ext cx="629016" cy="629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左-右雙向箭號 33"/>
            <p:cNvSpPr/>
            <p:nvPr/>
          </p:nvSpPr>
          <p:spPr>
            <a:xfrm>
              <a:off x="6454553" y="3807099"/>
              <a:ext cx="2597729" cy="509904"/>
            </a:xfrm>
            <a:prstGeom prst="leftRightArrow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400" dirty="0">
                  <a:latin typeface="+mj-ea"/>
                  <a:ea typeface="+mj-ea"/>
                </a:rPr>
                <a:t>Data Access Object</a:t>
              </a:r>
              <a:endParaRPr lang="zh-TW" altLang="en-US" sz="1400" b="1" dirty="0">
                <a:latin typeface="+mj-ea"/>
                <a:ea typeface="+mj-ea"/>
              </a:endParaRPr>
            </a:p>
          </p:txBody>
        </p:sp>
        <p:sp>
          <p:nvSpPr>
            <p:cNvPr id="36" name="左-右雙向箭號 35"/>
            <p:cNvSpPr/>
            <p:nvPr/>
          </p:nvSpPr>
          <p:spPr>
            <a:xfrm>
              <a:off x="6454553" y="1314343"/>
              <a:ext cx="2597729" cy="509904"/>
            </a:xfrm>
            <a:prstGeom prst="leftRightArrow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400" dirty="0">
                  <a:latin typeface="+mj-ea"/>
                  <a:ea typeface="+mj-ea"/>
                </a:rPr>
                <a:t>Data Access Object</a:t>
              </a:r>
              <a:endParaRPr lang="zh-TW" altLang="en-US" sz="1400" b="1" dirty="0">
                <a:latin typeface="+mj-ea"/>
                <a:ea typeface="+mj-ea"/>
              </a:endParaRP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90530" y="188640"/>
            <a:ext cx="6043939" cy="850106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/>
              <a:t>Data</a:t>
            </a:r>
            <a:r>
              <a:rPr lang="zh-TW" altLang="en-US" dirty="0"/>
              <a:t> </a:t>
            </a:r>
            <a:r>
              <a:rPr lang="en-US" altLang="zh-TW" dirty="0"/>
              <a:t>Access</a:t>
            </a:r>
            <a:r>
              <a:rPr lang="zh-TW" altLang="en-US" dirty="0"/>
              <a:t> </a:t>
            </a:r>
            <a:r>
              <a:rPr lang="en-US" altLang="zh-TW" dirty="0"/>
              <a:t>Object</a:t>
            </a:r>
            <a:endParaRPr lang="zh-TW" altLang="en-US" dirty="0"/>
          </a:p>
        </p:txBody>
      </p:sp>
      <p:sp>
        <p:nvSpPr>
          <p:cNvPr id="30" name="圓角矩形 29"/>
          <p:cNvSpPr/>
          <p:nvPr/>
        </p:nvSpPr>
        <p:spPr>
          <a:xfrm>
            <a:off x="450361" y="1907306"/>
            <a:ext cx="3958936" cy="56004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專案間共用的資料表可互相引用</a:t>
            </a:r>
            <a:endParaRPr lang="en-US" altLang="zh-TW" sz="1800" b="1" dirty="0">
              <a:latin typeface="+mj-ea"/>
              <a:ea typeface="+mj-ea"/>
            </a:endParaRPr>
          </a:p>
        </p:txBody>
      </p:sp>
      <p:sp>
        <p:nvSpPr>
          <p:cNvPr id="31" name="圓角矩形 30"/>
          <p:cNvSpPr/>
          <p:nvPr/>
        </p:nvSpPr>
        <p:spPr>
          <a:xfrm>
            <a:off x="450361" y="1234194"/>
            <a:ext cx="3958936" cy="56004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資料表物件操作鎖定機制</a:t>
            </a:r>
            <a:endParaRPr lang="en-US" altLang="zh-TW" sz="1800" b="1" dirty="0">
              <a:latin typeface="+mj-ea"/>
              <a:ea typeface="+mj-ea"/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4715579" y="1215138"/>
            <a:ext cx="3958936" cy="56004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b="1" dirty="0">
                <a:latin typeface="+mj-ea"/>
                <a:ea typeface="+mj-ea"/>
              </a:rPr>
              <a:t>Commit + Rollback</a:t>
            </a:r>
            <a:r>
              <a:rPr lang="zh-TW" altLang="en-US" sz="1600" b="1" dirty="0">
                <a:latin typeface="+mj-ea"/>
                <a:ea typeface="+mj-ea"/>
              </a:rPr>
              <a:t> </a:t>
            </a:r>
            <a:r>
              <a:rPr lang="en-US" altLang="zh-TW" sz="1600" b="1" dirty="0">
                <a:latin typeface="+mj-ea"/>
                <a:ea typeface="+mj-ea"/>
              </a:rPr>
              <a:t>=</a:t>
            </a:r>
            <a:r>
              <a:rPr lang="zh-TW" altLang="en-US" sz="1600" b="1" dirty="0">
                <a:latin typeface="+mj-ea"/>
                <a:ea typeface="+mj-ea"/>
              </a:rPr>
              <a:t> </a:t>
            </a:r>
            <a:r>
              <a:rPr lang="en-US" altLang="zh-TW" sz="1600" b="1" dirty="0">
                <a:latin typeface="+mj-ea"/>
                <a:ea typeface="+mj-ea"/>
              </a:rPr>
              <a:t>Transaction</a:t>
            </a:r>
            <a:r>
              <a:rPr lang="zh-TW" altLang="en-US" sz="1600" b="1" dirty="0">
                <a:latin typeface="+mj-ea"/>
                <a:ea typeface="+mj-ea"/>
              </a:rPr>
              <a:t>機制</a:t>
            </a:r>
            <a:endParaRPr lang="en-US" altLang="zh-TW" sz="1600" b="1" dirty="0">
              <a:latin typeface="+mj-ea"/>
              <a:ea typeface="+mj-ea"/>
            </a:endParaRPr>
          </a:p>
        </p:txBody>
      </p:sp>
      <p:sp>
        <p:nvSpPr>
          <p:cNvPr id="35" name="圓角矩形 34"/>
          <p:cNvSpPr/>
          <p:nvPr/>
        </p:nvSpPr>
        <p:spPr>
          <a:xfrm>
            <a:off x="4715579" y="1907306"/>
            <a:ext cx="3958936" cy="56004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設定即自動產生</a:t>
            </a:r>
            <a:r>
              <a:rPr lang="en-US" altLang="zh-TW" sz="1800" b="1" dirty="0">
                <a:latin typeface="+mj-ea"/>
                <a:ea typeface="+mj-ea"/>
              </a:rPr>
              <a:t>Java Class Object </a:t>
            </a:r>
          </a:p>
        </p:txBody>
      </p:sp>
      <p:sp>
        <p:nvSpPr>
          <p:cNvPr id="33" name="圓角矩形 32"/>
          <p:cNvSpPr/>
          <p:nvPr/>
        </p:nvSpPr>
        <p:spPr>
          <a:xfrm>
            <a:off x="479176" y="2060129"/>
            <a:ext cx="2534519" cy="56004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800" b="1" dirty="0">
                <a:latin typeface="+mj-ea"/>
                <a:ea typeface="+mj-ea"/>
              </a:rPr>
              <a:t>TAB</a:t>
            </a:r>
            <a:r>
              <a:rPr lang="zh-TW" altLang="en-US" sz="1800" b="1" dirty="0">
                <a:latin typeface="+mj-ea"/>
                <a:ea typeface="+mj-ea"/>
              </a:rPr>
              <a:t>式程式撰寫編輯器</a:t>
            </a:r>
            <a:endParaRPr lang="en-US" altLang="zh-TW" sz="1800" b="1" dirty="0">
              <a:latin typeface="+mj-ea"/>
              <a:ea typeface="+mj-ea"/>
            </a:endParaRPr>
          </a:p>
        </p:txBody>
      </p:sp>
      <p:sp>
        <p:nvSpPr>
          <p:cNvPr id="29" name="圓角矩形 23">
            <a:extLst>
              <a:ext uri="{FF2B5EF4-FFF2-40B4-BE49-F238E27FC236}">
                <a16:creationId xmlns="" xmlns:a16="http://schemas.microsoft.com/office/drawing/2014/main" id="{40853A5A-832D-4DEF-98FC-46838BC84B7F}"/>
              </a:ext>
            </a:extLst>
          </p:cNvPr>
          <p:cNvSpPr/>
          <p:nvPr/>
        </p:nvSpPr>
        <p:spPr>
          <a:xfrm>
            <a:off x="475056" y="3598412"/>
            <a:ext cx="2538639" cy="56004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更快速了解資料架構</a:t>
            </a:r>
            <a:endParaRPr lang="en-US" altLang="zh-TW" sz="1800" b="1" dirty="0">
              <a:latin typeface="+mj-ea"/>
              <a:ea typeface="+mj-ea"/>
            </a:endParaRPr>
          </a:p>
        </p:txBody>
      </p:sp>
      <p:sp>
        <p:nvSpPr>
          <p:cNvPr id="37" name="圓角矩形 24">
            <a:extLst>
              <a:ext uri="{FF2B5EF4-FFF2-40B4-BE49-F238E27FC236}">
                <a16:creationId xmlns="" xmlns:a16="http://schemas.microsoft.com/office/drawing/2014/main" id="{BD9EF3F7-E250-4DA2-ADB6-F9819F5567C0}"/>
              </a:ext>
            </a:extLst>
          </p:cNvPr>
          <p:cNvSpPr/>
          <p:nvPr/>
        </p:nvSpPr>
        <p:spPr>
          <a:xfrm>
            <a:off x="475056" y="2817356"/>
            <a:ext cx="2538640" cy="56004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省掉建立</a:t>
            </a:r>
            <a:r>
              <a:rPr lang="en-US" altLang="zh-TW" sz="1800" b="1" dirty="0">
                <a:latin typeface="+mj-ea"/>
                <a:ea typeface="+mj-ea"/>
              </a:rPr>
              <a:t>DAO</a:t>
            </a:r>
            <a:r>
              <a:rPr lang="zh-TW" altLang="en-US" sz="1800" b="1" dirty="0">
                <a:latin typeface="+mj-ea"/>
                <a:ea typeface="+mj-ea"/>
              </a:rPr>
              <a:t>的時間</a:t>
            </a:r>
            <a:endParaRPr lang="en-US" altLang="zh-TW" sz="1800" b="1" dirty="0">
              <a:latin typeface="+mj-ea"/>
              <a:ea typeface="+mj-ea"/>
            </a:endParaRPr>
          </a:p>
        </p:txBody>
      </p:sp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451"/>
            <a:ext cx="1560368" cy="116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8662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85185E-6 L 1.38889E-6 0.5081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88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07407E-6 L 1.94444E-6 0.5125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39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4.07407E-6 L 1.38889E-6 0.520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97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2.96296E-6 L 1.94444E-6 0.51759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2" animBg="1"/>
      <p:bldP spid="31" grpId="0" animBg="1"/>
      <p:bldP spid="31" grpId="2" animBg="1"/>
      <p:bldP spid="32" grpId="0" animBg="1"/>
      <p:bldP spid="32" grpId="2" animBg="1"/>
      <p:bldP spid="35" grpId="0" animBg="1"/>
      <p:bldP spid="35" grpId="2" animBg="1"/>
      <p:bldP spid="33" grpId="0" animBg="1"/>
      <p:bldP spid="29" grpId="0" animBg="1"/>
      <p:bldP spid="3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575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="" xmlns:a16="http://schemas.microsoft.com/office/drawing/2014/main" id="{549DA884-406A-4CE7-99C3-A24A8D0BDF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6818" b="91942"/>
          <a:stretch/>
        </p:blipFill>
        <p:spPr>
          <a:xfrm>
            <a:off x="212959" y="2816901"/>
            <a:ext cx="8718081" cy="703937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B8BBFD2C-DDE5-4FAA-9E2F-ED7EBE991B79}"/>
              </a:ext>
            </a:extLst>
          </p:cNvPr>
          <p:cNvSpPr/>
          <p:nvPr/>
        </p:nvSpPr>
        <p:spPr>
          <a:xfrm>
            <a:off x="3216868" y="3097507"/>
            <a:ext cx="388777" cy="407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1948558" y="223734"/>
            <a:ext cx="5072742" cy="569220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TW" sz="48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DAO</a:t>
            </a:r>
            <a:endParaRPr lang="zh-TW" altLang="en-US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549DA884-406A-4CE7-99C3-A24A8D0BDF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45934"/>
            <a:ext cx="9144000" cy="487323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6791B284-54B5-4CB3-B62B-63F8133EA553}"/>
              </a:ext>
            </a:extLst>
          </p:cNvPr>
          <p:cNvSpPr/>
          <p:nvPr/>
        </p:nvSpPr>
        <p:spPr>
          <a:xfrm>
            <a:off x="1973013" y="2890320"/>
            <a:ext cx="3102326" cy="2555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-右雙向箭號 19">
            <a:extLst>
              <a:ext uri="{FF2B5EF4-FFF2-40B4-BE49-F238E27FC236}">
                <a16:creationId xmlns="" xmlns:a16="http://schemas.microsoft.com/office/drawing/2014/main" id="{44059644-F505-42B4-9602-9D8163431163}"/>
              </a:ext>
            </a:extLst>
          </p:cNvPr>
          <p:cNvSpPr/>
          <p:nvPr/>
        </p:nvSpPr>
        <p:spPr>
          <a:xfrm>
            <a:off x="5355967" y="2441881"/>
            <a:ext cx="2571629" cy="4484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dirty="0">
                <a:latin typeface="+mj-ea"/>
                <a:ea typeface="+mj-ea"/>
              </a:rPr>
              <a:t>建立資料表</a:t>
            </a:r>
            <a:r>
              <a:rPr lang="en-US" altLang="zh-TW" sz="1800" b="1" dirty="0">
                <a:latin typeface="+mj-ea"/>
                <a:ea typeface="+mj-ea"/>
              </a:rPr>
              <a:t>DAO</a:t>
            </a:r>
            <a:r>
              <a:rPr lang="zh-TW" altLang="en-US" sz="1800" b="1" dirty="0">
                <a:latin typeface="+mj-ea"/>
                <a:ea typeface="+mj-ea"/>
              </a:rPr>
              <a:t>物件</a:t>
            </a:r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6791B284-54B5-4CB3-B62B-63F8133EA553}"/>
              </a:ext>
            </a:extLst>
          </p:cNvPr>
          <p:cNvSpPr/>
          <p:nvPr/>
        </p:nvSpPr>
        <p:spPr>
          <a:xfrm>
            <a:off x="4533798" y="3413040"/>
            <a:ext cx="2677493" cy="24162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左-右雙向箭號 19">
            <a:extLst>
              <a:ext uri="{FF2B5EF4-FFF2-40B4-BE49-F238E27FC236}">
                <a16:creationId xmlns="" xmlns:a16="http://schemas.microsoft.com/office/drawing/2014/main" id="{598F9C1A-CEDB-44EF-AC10-2010CB150F29}"/>
              </a:ext>
            </a:extLst>
          </p:cNvPr>
          <p:cNvSpPr/>
          <p:nvPr/>
        </p:nvSpPr>
        <p:spPr>
          <a:xfrm>
            <a:off x="6084961" y="5089314"/>
            <a:ext cx="2555700" cy="37559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選擇可供存取的</a:t>
            </a:r>
            <a:r>
              <a:rPr lang="en-US" altLang="zh-TW" sz="1800" b="1" dirty="0">
                <a:latin typeface="+mj-ea"/>
                <a:ea typeface="+mj-ea"/>
              </a:rPr>
              <a:t>FIELD</a:t>
            </a:r>
            <a:endParaRPr lang="zh-TW" altLang="en-US" sz="1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1897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  <p:bldP spid="9" grpId="0" animBg="1"/>
      <p:bldP spid="1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575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1948558" y="223734"/>
            <a:ext cx="5072742" cy="569220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TW" sz="48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DAO</a:t>
            </a:r>
            <a:endParaRPr lang="zh-TW" altLang="en-US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0E22B90C-B0BA-4495-A42F-1D31AC764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62836"/>
            <a:ext cx="9144000" cy="487323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="" xmlns:a16="http://schemas.microsoft.com/office/drawing/2014/main" id="{6791B284-54B5-4CB3-B62B-63F8133EA553}"/>
              </a:ext>
            </a:extLst>
          </p:cNvPr>
          <p:cNvSpPr/>
          <p:nvPr/>
        </p:nvSpPr>
        <p:spPr>
          <a:xfrm>
            <a:off x="1193203" y="3301224"/>
            <a:ext cx="2682511" cy="1885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左-右雙向箭號 19">
            <a:extLst>
              <a:ext uri="{FF2B5EF4-FFF2-40B4-BE49-F238E27FC236}">
                <a16:creationId xmlns="" xmlns:a16="http://schemas.microsoft.com/office/drawing/2014/main" id="{598F9C1A-CEDB-44EF-AC10-2010CB150F29}"/>
              </a:ext>
            </a:extLst>
          </p:cNvPr>
          <p:cNvSpPr/>
          <p:nvPr/>
        </p:nvSpPr>
        <p:spPr>
          <a:xfrm>
            <a:off x="1084138" y="5213278"/>
            <a:ext cx="2791576" cy="37559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可供存取的變數名稱空間</a:t>
            </a:r>
          </a:p>
        </p:txBody>
      </p:sp>
      <p:sp>
        <p:nvSpPr>
          <p:cNvPr id="7" name="左-右雙向箭號 19">
            <a:extLst>
              <a:ext uri="{FF2B5EF4-FFF2-40B4-BE49-F238E27FC236}">
                <a16:creationId xmlns="" xmlns:a16="http://schemas.microsoft.com/office/drawing/2014/main" id="{44059644-F505-42B4-9602-9D8163431163}"/>
              </a:ext>
            </a:extLst>
          </p:cNvPr>
          <p:cNvSpPr/>
          <p:nvPr/>
        </p:nvSpPr>
        <p:spPr>
          <a:xfrm>
            <a:off x="1084138" y="2839728"/>
            <a:ext cx="2791576" cy="37798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dirty="0">
                <a:latin typeface="+mj-ea"/>
                <a:ea typeface="+mj-ea"/>
              </a:rPr>
              <a:t>自動產生</a:t>
            </a:r>
            <a:r>
              <a:rPr lang="en-US" altLang="zh-TW" sz="1800" b="1" dirty="0">
                <a:latin typeface="+mj-ea"/>
                <a:ea typeface="+mj-ea"/>
              </a:rPr>
              <a:t>Java Class</a:t>
            </a:r>
            <a:r>
              <a:rPr lang="zh-TW" altLang="en-US" sz="1800" b="1" dirty="0">
                <a:latin typeface="+mj-ea"/>
                <a:ea typeface="+mj-ea"/>
              </a:rPr>
              <a:t>檔</a:t>
            </a:r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E8B56871-C352-4233-897F-6B499ACFCDAE}"/>
              </a:ext>
            </a:extLst>
          </p:cNvPr>
          <p:cNvSpPr/>
          <p:nvPr/>
        </p:nvSpPr>
        <p:spPr>
          <a:xfrm>
            <a:off x="1193203" y="4245562"/>
            <a:ext cx="2682511" cy="8717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="" xmlns:a16="http://schemas.microsoft.com/office/drawing/2014/main" id="{7B6C9FD1-1A4D-4351-A8EA-AE673388C58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522" r="31376"/>
          <a:stretch/>
        </p:blipFill>
        <p:spPr>
          <a:xfrm>
            <a:off x="4254301" y="1585904"/>
            <a:ext cx="4889699" cy="47477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左-右雙向箭號 19">
            <a:extLst>
              <a:ext uri="{FF2B5EF4-FFF2-40B4-BE49-F238E27FC236}">
                <a16:creationId xmlns="" xmlns:a16="http://schemas.microsoft.com/office/drawing/2014/main" id="{A8720423-BF44-4E87-AEB0-55A281CD232B}"/>
              </a:ext>
            </a:extLst>
          </p:cNvPr>
          <p:cNvSpPr/>
          <p:nvPr/>
        </p:nvSpPr>
        <p:spPr>
          <a:xfrm>
            <a:off x="5984706" y="2839728"/>
            <a:ext cx="2791576" cy="37798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>
                <a:latin typeface="+mj-ea"/>
                <a:ea typeface="+mj-ea"/>
              </a:rPr>
              <a:t>API </a:t>
            </a:r>
            <a:r>
              <a:rPr lang="zh-TW" altLang="en-US" sz="1800" b="1" dirty="0">
                <a:latin typeface="+mj-ea"/>
                <a:ea typeface="+mj-ea"/>
              </a:rPr>
              <a:t>範例說明</a:t>
            </a:r>
          </a:p>
        </p:txBody>
      </p:sp>
    </p:spTree>
    <p:extLst>
      <p:ext uri="{BB962C8B-B14F-4D97-AF65-F5344CB8AC3E}">
        <p14:creationId xmlns:p14="http://schemas.microsoft.com/office/powerpoint/2010/main" val="283755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10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575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1948558" y="223734"/>
            <a:ext cx="5072742" cy="569220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TW" sz="48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DAO</a:t>
            </a:r>
            <a:endParaRPr lang="zh-TW" altLang="en-US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DB62A1FD-0E58-45F1-87AE-752917417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800" y="1552348"/>
            <a:ext cx="9144000" cy="487323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="" xmlns:a16="http://schemas.microsoft.com/office/drawing/2014/main" id="{6791B284-54B5-4CB3-B62B-63F8133EA553}"/>
              </a:ext>
            </a:extLst>
          </p:cNvPr>
          <p:cNvSpPr/>
          <p:nvPr/>
        </p:nvSpPr>
        <p:spPr>
          <a:xfrm>
            <a:off x="327171" y="3513537"/>
            <a:ext cx="756967" cy="1776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左-右雙向箭號 19">
            <a:extLst>
              <a:ext uri="{FF2B5EF4-FFF2-40B4-BE49-F238E27FC236}">
                <a16:creationId xmlns="" xmlns:a16="http://schemas.microsoft.com/office/drawing/2014/main" id="{44059644-F505-42B4-9602-9D8163431163}"/>
              </a:ext>
            </a:extLst>
          </p:cNvPr>
          <p:cNvSpPr/>
          <p:nvPr/>
        </p:nvSpPr>
        <p:spPr>
          <a:xfrm>
            <a:off x="1119616" y="3081115"/>
            <a:ext cx="2942578" cy="37798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dirty="0">
                <a:latin typeface="+mj-ea"/>
                <a:ea typeface="+mj-ea"/>
              </a:rPr>
              <a:t>可同步專案所使用的</a:t>
            </a:r>
            <a:r>
              <a:rPr lang="en-US" altLang="zh-TW" sz="1800" b="1" dirty="0">
                <a:latin typeface="+mj-ea"/>
                <a:ea typeface="+mj-ea"/>
              </a:rPr>
              <a:t>CODE</a:t>
            </a:r>
            <a:endParaRPr lang="zh-TW" altLang="en-US" sz="1800" b="1" dirty="0">
              <a:latin typeface="+mj-ea"/>
              <a:ea typeface="+mj-ea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433F0809-1CCE-4E63-B83F-ADC1CA7CAE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190"/>
          <a:stretch/>
        </p:blipFill>
        <p:spPr>
          <a:xfrm>
            <a:off x="-50800" y="1552348"/>
            <a:ext cx="9161298" cy="487323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="" xmlns:a16="http://schemas.microsoft.com/office/drawing/2014/main" id="{4FFB4CA1-A935-489E-B35F-9A32BB29C3F8}"/>
              </a:ext>
            </a:extLst>
          </p:cNvPr>
          <p:cNvSpPr/>
          <p:nvPr/>
        </p:nvSpPr>
        <p:spPr>
          <a:xfrm>
            <a:off x="-18737" y="1928462"/>
            <a:ext cx="2148873" cy="44971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左-右雙向箭號 19">
            <a:extLst>
              <a:ext uri="{FF2B5EF4-FFF2-40B4-BE49-F238E27FC236}">
                <a16:creationId xmlns="" xmlns:a16="http://schemas.microsoft.com/office/drawing/2014/main" id="{708CD173-8E2B-4C4C-AAC1-F5C093649117}"/>
              </a:ext>
            </a:extLst>
          </p:cNvPr>
          <p:cNvSpPr/>
          <p:nvPr/>
        </p:nvSpPr>
        <p:spPr>
          <a:xfrm>
            <a:off x="1393558" y="3988963"/>
            <a:ext cx="2394693" cy="686363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dirty="0">
                <a:latin typeface="+mj-ea"/>
                <a:ea typeface="+mj-ea"/>
              </a:rPr>
              <a:t>外部程式一覽表</a:t>
            </a:r>
          </a:p>
        </p:txBody>
      </p:sp>
    </p:spTree>
    <p:extLst>
      <p:ext uri="{BB962C8B-B14F-4D97-AF65-F5344CB8AC3E}">
        <p14:creationId xmlns:p14="http://schemas.microsoft.com/office/powerpoint/2010/main" val="369567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>
          <a:xfrm>
            <a:off x="971600" y="1953836"/>
            <a:ext cx="7200800" cy="2051228"/>
            <a:chOff x="2895598" y="890897"/>
            <a:chExt cx="6400801" cy="1366865"/>
          </a:xfrm>
        </p:grpSpPr>
        <p:sp>
          <p:nvSpPr>
            <p:cNvPr id="7" name="Rectangle 6"/>
            <p:cNvSpPr/>
            <p:nvPr/>
          </p:nvSpPr>
          <p:spPr>
            <a:xfrm>
              <a:off x="2895599" y="890897"/>
              <a:ext cx="6400800" cy="1343159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5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完成最</a:t>
              </a:r>
              <a:r>
                <a:rPr lang="zh-TW" altLang="en-US" sz="600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有成就</a:t>
              </a:r>
              <a:r>
                <a:rPr lang="zh-TW" altLang="en-US" sz="5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的事</a:t>
              </a:r>
              <a:endParaRPr lang="en-US" altLang="en-US" sz="5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Freeform 20"/>
            <p:cNvSpPr>
              <a:spLocks noChangeAspect="1"/>
            </p:cNvSpPr>
            <p:nvPr/>
          </p:nvSpPr>
          <p:spPr bwMode="auto">
            <a:xfrm>
              <a:off x="2895598" y="890897"/>
              <a:ext cx="740912" cy="548640"/>
            </a:xfrm>
            <a:custGeom>
              <a:avLst/>
              <a:gdLst>
                <a:gd name="connsiteX0" fmla="*/ 0 w 818299"/>
                <a:gd name="connsiteY0" fmla="*/ 0 h 605944"/>
                <a:gd name="connsiteX1" fmla="*/ 818299 w 818299"/>
                <a:gd name="connsiteY1" fmla="*/ 0 h 605944"/>
                <a:gd name="connsiteX2" fmla="*/ 818299 w 818299"/>
                <a:gd name="connsiteY2" fmla="*/ 57159 h 605944"/>
                <a:gd name="connsiteX3" fmla="*/ 57159 w 818299"/>
                <a:gd name="connsiteY3" fmla="*/ 57159 h 605944"/>
                <a:gd name="connsiteX4" fmla="*/ 57159 w 818299"/>
                <a:gd name="connsiteY4" fmla="*/ 605944 h 605944"/>
                <a:gd name="connsiteX5" fmla="*/ 0 w 818299"/>
                <a:gd name="connsiteY5" fmla="*/ 605944 h 60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8299" h="605944">
                  <a:moveTo>
                    <a:pt x="0" y="0"/>
                  </a:moveTo>
                  <a:lnTo>
                    <a:pt x="818299" y="0"/>
                  </a:lnTo>
                  <a:lnTo>
                    <a:pt x="818299" y="57159"/>
                  </a:lnTo>
                  <a:lnTo>
                    <a:pt x="57159" y="57159"/>
                  </a:lnTo>
                  <a:lnTo>
                    <a:pt x="57159" y="605944"/>
                  </a:lnTo>
                  <a:lnTo>
                    <a:pt x="0" y="605944"/>
                  </a:lnTo>
                  <a:close/>
                </a:path>
              </a:pathLst>
            </a:custGeom>
            <a:solidFill>
              <a:srgbClr val="00B0F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9" name="Freeform 23"/>
            <p:cNvSpPr>
              <a:spLocks noChangeAspect="1"/>
            </p:cNvSpPr>
            <p:nvPr/>
          </p:nvSpPr>
          <p:spPr bwMode="auto">
            <a:xfrm flipH="1">
              <a:off x="8555487" y="890897"/>
              <a:ext cx="740912" cy="548640"/>
            </a:xfrm>
            <a:custGeom>
              <a:avLst/>
              <a:gdLst>
                <a:gd name="connsiteX0" fmla="*/ 0 w 818299"/>
                <a:gd name="connsiteY0" fmla="*/ 0 h 605944"/>
                <a:gd name="connsiteX1" fmla="*/ 818299 w 818299"/>
                <a:gd name="connsiteY1" fmla="*/ 0 h 605944"/>
                <a:gd name="connsiteX2" fmla="*/ 818299 w 818299"/>
                <a:gd name="connsiteY2" fmla="*/ 57159 h 605944"/>
                <a:gd name="connsiteX3" fmla="*/ 57159 w 818299"/>
                <a:gd name="connsiteY3" fmla="*/ 57159 h 605944"/>
                <a:gd name="connsiteX4" fmla="*/ 57159 w 818299"/>
                <a:gd name="connsiteY4" fmla="*/ 605944 h 605944"/>
                <a:gd name="connsiteX5" fmla="*/ 0 w 818299"/>
                <a:gd name="connsiteY5" fmla="*/ 605944 h 60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8299" h="605944">
                  <a:moveTo>
                    <a:pt x="0" y="0"/>
                  </a:moveTo>
                  <a:lnTo>
                    <a:pt x="818299" y="0"/>
                  </a:lnTo>
                  <a:lnTo>
                    <a:pt x="818299" y="57159"/>
                  </a:lnTo>
                  <a:lnTo>
                    <a:pt x="57159" y="57159"/>
                  </a:lnTo>
                  <a:lnTo>
                    <a:pt x="57159" y="605944"/>
                  </a:lnTo>
                  <a:lnTo>
                    <a:pt x="0" y="605944"/>
                  </a:lnTo>
                  <a:close/>
                </a:path>
              </a:pathLst>
            </a:custGeom>
            <a:solidFill>
              <a:srgbClr val="FF00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10" name="Freeform 24"/>
            <p:cNvSpPr>
              <a:spLocks noChangeAspect="1"/>
            </p:cNvSpPr>
            <p:nvPr/>
          </p:nvSpPr>
          <p:spPr bwMode="auto">
            <a:xfrm flipV="1">
              <a:off x="2895598" y="1706617"/>
              <a:ext cx="740912" cy="548640"/>
            </a:xfrm>
            <a:custGeom>
              <a:avLst/>
              <a:gdLst>
                <a:gd name="connsiteX0" fmla="*/ 0 w 818299"/>
                <a:gd name="connsiteY0" fmla="*/ 0 h 605944"/>
                <a:gd name="connsiteX1" fmla="*/ 818299 w 818299"/>
                <a:gd name="connsiteY1" fmla="*/ 0 h 605944"/>
                <a:gd name="connsiteX2" fmla="*/ 818299 w 818299"/>
                <a:gd name="connsiteY2" fmla="*/ 57159 h 605944"/>
                <a:gd name="connsiteX3" fmla="*/ 57159 w 818299"/>
                <a:gd name="connsiteY3" fmla="*/ 57159 h 605944"/>
                <a:gd name="connsiteX4" fmla="*/ 57159 w 818299"/>
                <a:gd name="connsiteY4" fmla="*/ 605944 h 605944"/>
                <a:gd name="connsiteX5" fmla="*/ 0 w 818299"/>
                <a:gd name="connsiteY5" fmla="*/ 605944 h 60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8299" h="605944">
                  <a:moveTo>
                    <a:pt x="0" y="0"/>
                  </a:moveTo>
                  <a:lnTo>
                    <a:pt x="818299" y="0"/>
                  </a:lnTo>
                  <a:lnTo>
                    <a:pt x="818299" y="57159"/>
                  </a:lnTo>
                  <a:lnTo>
                    <a:pt x="57159" y="57159"/>
                  </a:lnTo>
                  <a:lnTo>
                    <a:pt x="57159" y="605944"/>
                  </a:lnTo>
                  <a:lnTo>
                    <a:pt x="0" y="605944"/>
                  </a:lnTo>
                  <a:close/>
                </a:path>
              </a:pathLst>
            </a:cu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11" name="Freeform 25"/>
            <p:cNvSpPr>
              <a:spLocks noChangeAspect="1"/>
            </p:cNvSpPr>
            <p:nvPr/>
          </p:nvSpPr>
          <p:spPr bwMode="auto">
            <a:xfrm flipH="1" flipV="1">
              <a:off x="8555487" y="1709122"/>
              <a:ext cx="740912" cy="548640"/>
            </a:xfrm>
            <a:custGeom>
              <a:avLst/>
              <a:gdLst>
                <a:gd name="connsiteX0" fmla="*/ 0 w 818299"/>
                <a:gd name="connsiteY0" fmla="*/ 0 h 605944"/>
                <a:gd name="connsiteX1" fmla="*/ 818299 w 818299"/>
                <a:gd name="connsiteY1" fmla="*/ 0 h 605944"/>
                <a:gd name="connsiteX2" fmla="*/ 818299 w 818299"/>
                <a:gd name="connsiteY2" fmla="*/ 57159 h 605944"/>
                <a:gd name="connsiteX3" fmla="*/ 57159 w 818299"/>
                <a:gd name="connsiteY3" fmla="*/ 57159 h 605944"/>
                <a:gd name="connsiteX4" fmla="*/ 57159 w 818299"/>
                <a:gd name="connsiteY4" fmla="*/ 605944 h 605944"/>
                <a:gd name="connsiteX5" fmla="*/ 0 w 818299"/>
                <a:gd name="connsiteY5" fmla="*/ 605944 h 60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8299" h="605944">
                  <a:moveTo>
                    <a:pt x="0" y="0"/>
                  </a:moveTo>
                  <a:lnTo>
                    <a:pt x="818299" y="0"/>
                  </a:lnTo>
                  <a:lnTo>
                    <a:pt x="818299" y="57159"/>
                  </a:lnTo>
                  <a:lnTo>
                    <a:pt x="57159" y="57159"/>
                  </a:lnTo>
                  <a:lnTo>
                    <a:pt x="57159" y="605944"/>
                  </a:lnTo>
                  <a:lnTo>
                    <a:pt x="0" y="60594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2833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575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1948558" y="223734"/>
            <a:ext cx="5072742" cy="569220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TW" sz="48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DAO</a:t>
            </a:r>
            <a:endParaRPr lang="zh-TW" altLang="en-US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F80B527F-6E83-4A59-8523-968470F0E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400" y="1471123"/>
            <a:ext cx="9144000" cy="487323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="" xmlns:a16="http://schemas.microsoft.com/office/drawing/2014/main" id="{6791B284-54B5-4CB3-B62B-63F8133EA553}"/>
              </a:ext>
            </a:extLst>
          </p:cNvPr>
          <p:cNvSpPr/>
          <p:nvPr/>
        </p:nvSpPr>
        <p:spPr>
          <a:xfrm>
            <a:off x="206161" y="3181296"/>
            <a:ext cx="756967" cy="1776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4FFB4CA1-A935-489E-B35F-9A32BB29C3F8}"/>
              </a:ext>
            </a:extLst>
          </p:cNvPr>
          <p:cNvSpPr/>
          <p:nvPr/>
        </p:nvSpPr>
        <p:spPr>
          <a:xfrm>
            <a:off x="2179104" y="2088806"/>
            <a:ext cx="4716646" cy="37667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左-右雙向箭號 19">
            <a:extLst>
              <a:ext uri="{FF2B5EF4-FFF2-40B4-BE49-F238E27FC236}">
                <a16:creationId xmlns="" xmlns:a16="http://schemas.microsoft.com/office/drawing/2014/main" id="{44059644-F505-42B4-9602-9D8163431163}"/>
              </a:ext>
            </a:extLst>
          </p:cNvPr>
          <p:cNvSpPr/>
          <p:nvPr/>
        </p:nvSpPr>
        <p:spPr>
          <a:xfrm>
            <a:off x="147437" y="3529755"/>
            <a:ext cx="3434661" cy="66474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dirty="0">
                <a:latin typeface="+mj-ea"/>
                <a:ea typeface="+mj-ea"/>
              </a:rPr>
              <a:t>反向追蹤使用外部程式的功能</a:t>
            </a:r>
          </a:p>
        </p:txBody>
      </p:sp>
    </p:spTree>
    <p:extLst>
      <p:ext uri="{BB962C8B-B14F-4D97-AF65-F5344CB8AC3E}">
        <p14:creationId xmlns:p14="http://schemas.microsoft.com/office/powerpoint/2010/main" val="266372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575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1948558" y="223734"/>
            <a:ext cx="5072742" cy="569220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TW" sz="48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DAO</a:t>
            </a:r>
            <a:endParaRPr lang="zh-TW" altLang="en-US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1A3F2C9A-A49F-4CC7-B7B7-B92AAA281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25510"/>
            <a:ext cx="9144000" cy="487323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="" xmlns:a16="http://schemas.microsoft.com/office/drawing/2014/main" id="{6791B284-54B5-4CB3-B62B-63F8133EA553}"/>
              </a:ext>
            </a:extLst>
          </p:cNvPr>
          <p:cNvSpPr/>
          <p:nvPr/>
        </p:nvSpPr>
        <p:spPr>
          <a:xfrm>
            <a:off x="2179104" y="1821525"/>
            <a:ext cx="2862679" cy="2672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左-右雙向箭號 19">
            <a:extLst>
              <a:ext uri="{FF2B5EF4-FFF2-40B4-BE49-F238E27FC236}">
                <a16:creationId xmlns="" xmlns:a16="http://schemas.microsoft.com/office/drawing/2014/main" id="{44059644-F505-42B4-9602-9D8163431163}"/>
              </a:ext>
            </a:extLst>
          </p:cNvPr>
          <p:cNvSpPr/>
          <p:nvPr/>
        </p:nvSpPr>
        <p:spPr>
          <a:xfrm>
            <a:off x="4546600" y="2236471"/>
            <a:ext cx="2276981" cy="39419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>
                <a:latin typeface="+mj-ea"/>
                <a:ea typeface="+mj-ea"/>
              </a:rPr>
              <a:t>TAB</a:t>
            </a:r>
            <a:r>
              <a:rPr lang="zh-TW" altLang="en-US" sz="1800" b="1" dirty="0">
                <a:latin typeface="+mj-ea"/>
                <a:ea typeface="+mj-ea"/>
              </a:rPr>
              <a:t>式程式編輯器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F11ED7B9-DB25-45BC-BE14-EC76349664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631"/>
          <a:stretch/>
        </p:blipFill>
        <p:spPr>
          <a:xfrm>
            <a:off x="7297319" y="2630662"/>
            <a:ext cx="1372943" cy="223809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="" xmlns:a16="http://schemas.microsoft.com/office/drawing/2014/main" id="{E560899C-3CA1-49C6-B67D-3C1DDB39F384}"/>
              </a:ext>
            </a:extLst>
          </p:cNvPr>
          <p:cNvSpPr/>
          <p:nvPr/>
        </p:nvSpPr>
        <p:spPr>
          <a:xfrm>
            <a:off x="7297319" y="2630663"/>
            <a:ext cx="1372943" cy="22380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434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http://www.cadiis.com.tw/uploads/blog2016/20160927_what-is-rwd/rw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92017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37665" y="650649"/>
            <a:ext cx="9154390" cy="10930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4500" b="1" dirty="0">
                <a:solidFill>
                  <a:schemeClr val="bg1">
                    <a:lumMod val="95000"/>
                  </a:schemeClr>
                </a:solidFill>
              </a:rPr>
              <a:t>&lt;</a:t>
            </a:r>
            <a:r>
              <a:rPr lang="zh-TW" altLang="en-US" sz="45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zh-TW" sz="4500" b="1" dirty="0">
                <a:solidFill>
                  <a:schemeClr val="bg1">
                    <a:lumMod val="95000"/>
                  </a:schemeClr>
                </a:solidFill>
              </a:rPr>
              <a:t>Responsive Web Design</a:t>
            </a:r>
            <a:r>
              <a:rPr lang="zh-TW" altLang="en-US" sz="45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zh-TW" sz="4500" b="1" dirty="0">
                <a:solidFill>
                  <a:schemeClr val="bg1">
                    <a:lumMod val="95000"/>
                  </a:schemeClr>
                </a:solidFill>
              </a:rPr>
              <a:t>&gt;</a:t>
            </a:r>
            <a:endParaRPr lang="zh-TW" altLang="en-US" sz="45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943077" y="4887731"/>
            <a:ext cx="528897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2500" b="1" kern="1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cs typeface="Times New Roman" panose="02020603050405020304" pitchFamily="18" charset="0"/>
              </a:rPr>
              <a:t>擺脫被人嫌棄的舊畫面</a:t>
            </a:r>
            <a:endParaRPr lang="en-US" altLang="zh-TW" sz="2500" b="1" kern="100" dirty="0">
              <a:solidFill>
                <a:schemeClr val="accent1">
                  <a:lumMod val="20000"/>
                  <a:lumOff val="80000"/>
                </a:schemeClr>
              </a:solidFill>
              <a:latin typeface="+mj-ea"/>
              <a:ea typeface="+mj-ea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TW" altLang="en-US" sz="2500" b="1" kern="1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rPr>
              <a:t>結合</a:t>
            </a:r>
            <a:r>
              <a:rPr lang="en-US" altLang="zh-TW" sz="2500" b="1" kern="1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rPr>
              <a:t>RWD</a:t>
            </a:r>
            <a:r>
              <a:rPr lang="zh-TW" altLang="en-US" sz="2500" b="1" kern="1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rPr>
              <a:t>所有裝置全都響應</a:t>
            </a:r>
            <a:r>
              <a:rPr lang="en-US" altLang="zh-TW" sz="2500" b="1" kern="1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rPr>
              <a:t>!!</a:t>
            </a:r>
            <a:endParaRPr lang="zh-TW" altLang="zh-TW" sz="2500" b="1" kern="100" dirty="0">
              <a:solidFill>
                <a:schemeClr val="accent1">
                  <a:lumMod val="20000"/>
                  <a:lumOff val="80000"/>
                </a:schemeClr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78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0251" y="188640"/>
            <a:ext cx="7182569" cy="850106"/>
          </a:xfrm>
        </p:spPr>
        <p:txBody>
          <a:bodyPr>
            <a:noAutofit/>
          </a:bodyPr>
          <a:lstStyle/>
          <a:p>
            <a:pPr algn="l"/>
            <a:r>
              <a:rPr lang="en-US" altLang="zh-TW" sz="4500" dirty="0"/>
              <a:t>Responsive Web Design</a:t>
            </a:r>
            <a:endParaRPr lang="zh-TW" altLang="en-US" sz="4500" dirty="0"/>
          </a:p>
        </p:txBody>
      </p:sp>
      <p:pic>
        <p:nvPicPr>
          <p:cNvPr id="16" name="Picture 4" descr="「rwd icon」的圖片搜尋結果">
            <a:extLst>
              <a:ext uri="{FF2B5EF4-FFF2-40B4-BE49-F238E27FC236}">
                <a16:creationId xmlns="" xmlns:a16="http://schemas.microsoft.com/office/drawing/2014/main" id="{336C0A66-CEA8-4D0A-93AB-EADC9A65AD3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179" y="1310402"/>
            <a:ext cx="7154951" cy="476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圓角矩形 5">
            <a:extLst>
              <a:ext uri="{FF2B5EF4-FFF2-40B4-BE49-F238E27FC236}">
                <a16:creationId xmlns="" xmlns:a16="http://schemas.microsoft.com/office/drawing/2014/main" id="{80B27B37-3DAB-4DD5-8A3E-165F453D8F8A}"/>
              </a:ext>
            </a:extLst>
          </p:cNvPr>
          <p:cNvSpPr/>
          <p:nvPr/>
        </p:nvSpPr>
        <p:spPr>
          <a:xfrm>
            <a:off x="2732809" y="3416789"/>
            <a:ext cx="3904786" cy="9914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4000" b="1" dirty="0">
                <a:latin typeface="+mj-ea"/>
              </a:rPr>
              <a:t>有聽過</a:t>
            </a:r>
            <a:r>
              <a:rPr lang="en-US" altLang="zh-TW" sz="4000" b="1" dirty="0">
                <a:latin typeface="+mj-ea"/>
              </a:rPr>
              <a:t>RWD</a:t>
            </a:r>
            <a:r>
              <a:rPr lang="zh-TW" altLang="en-US" sz="4000" b="1" dirty="0">
                <a:latin typeface="+mj-ea"/>
              </a:rPr>
              <a:t>嗎</a:t>
            </a:r>
            <a:r>
              <a:rPr lang="en-US" altLang="zh-TW" sz="4000" b="1" dirty="0">
                <a:latin typeface="+mj-ea"/>
              </a:rPr>
              <a:t>?</a:t>
            </a:r>
          </a:p>
        </p:txBody>
      </p:sp>
      <p:sp>
        <p:nvSpPr>
          <p:cNvPr id="6" name="圓角矩形 5">
            <a:extLst>
              <a:ext uri="{FF2B5EF4-FFF2-40B4-BE49-F238E27FC236}">
                <a16:creationId xmlns="" xmlns:a16="http://schemas.microsoft.com/office/drawing/2014/main" id="{80B27B37-3DAB-4DD5-8A3E-165F453D8F8A}"/>
              </a:ext>
            </a:extLst>
          </p:cNvPr>
          <p:cNvSpPr/>
          <p:nvPr/>
        </p:nvSpPr>
        <p:spPr>
          <a:xfrm>
            <a:off x="2732809" y="3416789"/>
            <a:ext cx="3904786" cy="9914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4000" b="1" dirty="0" smtClean="0">
                <a:latin typeface="+mj-ea"/>
              </a:rPr>
              <a:t>大概就是長這</a:t>
            </a:r>
            <a:r>
              <a:rPr lang="zh-TW" altLang="en-US" sz="4000" b="1" dirty="0">
                <a:latin typeface="+mj-ea"/>
              </a:rPr>
              <a:t>樣</a:t>
            </a:r>
            <a:endParaRPr lang="en-US" altLang="zh-TW" sz="40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7548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01784" y="188640"/>
            <a:ext cx="7289886" cy="850106"/>
          </a:xfrm>
        </p:spPr>
        <p:txBody>
          <a:bodyPr>
            <a:noAutofit/>
          </a:bodyPr>
          <a:lstStyle/>
          <a:p>
            <a:pPr algn="l"/>
            <a:r>
              <a:rPr lang="en-US" altLang="zh-TW" sz="4500" dirty="0"/>
              <a:t>Responsive Web Design</a:t>
            </a:r>
            <a:endParaRPr lang="zh-TW" altLang="en-US" sz="4500" dirty="0"/>
          </a:p>
        </p:txBody>
      </p:sp>
      <p:sp>
        <p:nvSpPr>
          <p:cNvPr id="30" name="圓角矩形 29"/>
          <p:cNvSpPr/>
          <p:nvPr/>
        </p:nvSpPr>
        <p:spPr>
          <a:xfrm>
            <a:off x="4806606" y="2832632"/>
            <a:ext cx="3958936" cy="5600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採格線系統來進行網頁編排</a:t>
            </a:r>
            <a:endParaRPr lang="en-US" altLang="zh-TW" sz="1800" b="1" dirty="0">
              <a:latin typeface="+mj-ea"/>
              <a:ea typeface="+mj-ea"/>
            </a:endParaRPr>
          </a:p>
        </p:txBody>
      </p:sp>
      <p:sp>
        <p:nvSpPr>
          <p:cNvPr id="31" name="圓角矩形 30"/>
          <p:cNvSpPr/>
          <p:nvPr/>
        </p:nvSpPr>
        <p:spPr>
          <a:xfrm>
            <a:off x="4806606" y="3579252"/>
            <a:ext cx="3958936" cy="5600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一次性開發，適應所有裝置顯示</a:t>
            </a:r>
            <a:endParaRPr lang="en-US" altLang="zh-TW" sz="1800" b="1" dirty="0">
              <a:latin typeface="+mj-ea"/>
              <a:ea typeface="+mj-ea"/>
            </a:endParaRPr>
          </a:p>
        </p:txBody>
      </p:sp>
      <p:sp>
        <p:nvSpPr>
          <p:cNvPr id="33" name="圓角矩形 32"/>
          <p:cNvSpPr/>
          <p:nvPr/>
        </p:nvSpPr>
        <p:spPr>
          <a:xfrm>
            <a:off x="4806606" y="4341642"/>
            <a:ext cx="3958936" cy="5600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網頁排版因應裝置由複雜到簡約</a:t>
            </a:r>
            <a:endParaRPr lang="en-US" altLang="zh-TW" sz="1800" b="1" dirty="0">
              <a:latin typeface="+mj-ea"/>
              <a:ea typeface="+mj-ea"/>
            </a:endParaRPr>
          </a:p>
        </p:txBody>
      </p:sp>
      <p:sp>
        <p:nvSpPr>
          <p:cNvPr id="35" name="圓角矩形 34"/>
          <p:cNvSpPr/>
          <p:nvPr/>
        </p:nvSpPr>
        <p:spPr>
          <a:xfrm>
            <a:off x="4806606" y="2086012"/>
            <a:ext cx="3958936" cy="5600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以使用者經驗作為設計考量</a:t>
            </a:r>
            <a:endParaRPr lang="en-US" altLang="zh-TW" sz="1800" b="1" dirty="0">
              <a:latin typeface="+mj-ea"/>
              <a:ea typeface="+mj-ea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="" xmlns:a16="http://schemas.microsoft.com/office/drawing/2014/main" id="{A397E9D4-F470-44FC-85D0-2789FA7AA180}"/>
              </a:ext>
            </a:extLst>
          </p:cNvPr>
          <p:cNvGrpSpPr/>
          <p:nvPr/>
        </p:nvGrpSpPr>
        <p:grpSpPr>
          <a:xfrm>
            <a:off x="61015" y="2086012"/>
            <a:ext cx="4554681" cy="2987371"/>
            <a:chOff x="4255510" y="1351654"/>
            <a:chExt cx="4554681" cy="2987371"/>
          </a:xfrm>
        </p:grpSpPr>
        <p:pic>
          <p:nvPicPr>
            <p:cNvPr id="12290" name="Picture 2" descr="website analytics se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1633" y="1351654"/>
              <a:ext cx="4288558" cy="2959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2" descr="「people icon」的圖片搜尋結果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237" r="63312" b="33075"/>
            <a:stretch/>
          </p:blipFill>
          <p:spPr bwMode="auto">
            <a:xfrm>
              <a:off x="4255510" y="1789991"/>
              <a:ext cx="2711738" cy="2549034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2" name="Picture 4" descr="http://www.iconsfind.com/wp-content/uploads/2015/10/20151012_561bae9816a70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1379" y="3364522"/>
              <a:ext cx="940522" cy="940522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2391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3" grpId="0" animBg="1"/>
      <p:bldP spid="3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06742" y="188640"/>
            <a:ext cx="6216062" cy="850106"/>
          </a:xfrm>
        </p:spPr>
        <p:txBody>
          <a:bodyPr>
            <a:noAutofit/>
          </a:bodyPr>
          <a:lstStyle/>
          <a:p>
            <a:pPr algn="l"/>
            <a:r>
              <a:rPr lang="en-US" altLang="zh-TW" sz="4000" dirty="0"/>
              <a:t>Responsive Web Design</a:t>
            </a:r>
            <a:endParaRPr lang="zh-TW" altLang="en-US" sz="4000" dirty="0"/>
          </a:p>
        </p:txBody>
      </p:sp>
      <p:sp>
        <p:nvSpPr>
          <p:cNvPr id="6" name="圓角矩形 5"/>
          <p:cNvSpPr/>
          <p:nvPr/>
        </p:nvSpPr>
        <p:spPr>
          <a:xfrm>
            <a:off x="503437" y="3645432"/>
            <a:ext cx="8129218" cy="56004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全球唯一</a:t>
            </a:r>
            <a:r>
              <a:rPr lang="en-US" altLang="zh-TW" sz="1800" b="1" dirty="0">
                <a:latin typeface="+mj-ea"/>
                <a:ea typeface="+mj-ea"/>
              </a:rPr>
              <a:t>BPM</a:t>
            </a:r>
            <a:r>
              <a:rPr lang="zh-TW" altLang="en-US" sz="1800" b="1" dirty="0">
                <a:latin typeface="+mj-ea"/>
                <a:ea typeface="+mj-ea"/>
              </a:rPr>
              <a:t>工具率先內嵌</a:t>
            </a:r>
            <a:r>
              <a:rPr lang="en-US" altLang="zh-TW" sz="1800" b="1" dirty="0">
                <a:latin typeface="+mj-ea"/>
                <a:ea typeface="+mj-ea"/>
              </a:rPr>
              <a:t>RWD</a:t>
            </a:r>
          </a:p>
        </p:txBody>
      </p:sp>
      <p:sp>
        <p:nvSpPr>
          <p:cNvPr id="24" name="圓角矩形 23"/>
          <p:cNvSpPr/>
          <p:nvPr/>
        </p:nvSpPr>
        <p:spPr>
          <a:xfrm>
            <a:off x="503437" y="4979160"/>
            <a:ext cx="8129218" cy="5600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舊客戶也能夠同步接軌，導入</a:t>
            </a:r>
            <a:r>
              <a:rPr lang="en-US" altLang="zh-TW" sz="1800" b="1" dirty="0">
                <a:latin typeface="+mj-ea"/>
                <a:ea typeface="+mj-ea"/>
              </a:rPr>
              <a:t>RWD</a:t>
            </a:r>
            <a:r>
              <a:rPr lang="zh-TW" altLang="en-US" sz="1800" b="1" dirty="0">
                <a:latin typeface="+mj-ea"/>
                <a:ea typeface="+mj-ea"/>
              </a:rPr>
              <a:t>框架</a:t>
            </a:r>
            <a:endParaRPr lang="en-US" altLang="zh-TW" sz="1800" b="1" dirty="0">
              <a:latin typeface="+mj-ea"/>
              <a:ea typeface="+mj-ea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="" xmlns:a16="http://schemas.microsoft.com/office/drawing/2014/main" id="{BEA86460-E340-4873-9BC1-87D11ED52D7A}"/>
              </a:ext>
            </a:extLst>
          </p:cNvPr>
          <p:cNvGrpSpPr/>
          <p:nvPr/>
        </p:nvGrpSpPr>
        <p:grpSpPr>
          <a:xfrm>
            <a:off x="2208154" y="1038746"/>
            <a:ext cx="4378530" cy="2307326"/>
            <a:chOff x="4422848" y="2687475"/>
            <a:chExt cx="4378530" cy="2307326"/>
          </a:xfrm>
        </p:grpSpPr>
        <p:pic>
          <p:nvPicPr>
            <p:cNvPr id="13326" name="Picture 14" descr="http://rwd.gtut.com.tw/html/images/rwd-out/rwd-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2848" y="3044085"/>
              <a:ext cx="4074602" cy="1950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0" name="Picture 8" descr="https://it-blog.qarea.com/wp-content/uploads/2014/11/chel-4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1315" y="2687475"/>
              <a:ext cx="1990063" cy="2122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4" name="Picture 12" descr="http://68.media.tumblr.com/401b23c7a36acfbe475b3edf8079bb00/tumblr_mqwz7v8cay1qjfms4o1_1280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22222" y1="50817" x2="22222" y2="50817"/>
                          <a14:foregroundMark x1="65523" y1="51634" x2="65523" y2="5163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0385" y="2879705"/>
              <a:ext cx="1941614" cy="1941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圓角矩形 24">
            <a:extLst>
              <a:ext uri="{FF2B5EF4-FFF2-40B4-BE49-F238E27FC236}">
                <a16:creationId xmlns="" xmlns:a16="http://schemas.microsoft.com/office/drawing/2014/main" id="{00941650-49F2-468C-BB51-193740A24517}"/>
              </a:ext>
            </a:extLst>
          </p:cNvPr>
          <p:cNvSpPr/>
          <p:nvPr/>
        </p:nvSpPr>
        <p:spPr>
          <a:xfrm>
            <a:off x="503437" y="4312296"/>
            <a:ext cx="8129218" cy="56004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網頁內容包羅萬象</a:t>
            </a:r>
            <a:endParaRPr lang="en-US" altLang="zh-TW" sz="1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2446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4" grpId="0" animBg="1"/>
      <p:bldP spid="27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2" descr="「people icon」的圖片搜尋結果">
            <a:extLst>
              <a:ext uri="{FF2B5EF4-FFF2-40B4-BE49-F238E27FC236}">
                <a16:creationId xmlns="" xmlns:a16="http://schemas.microsoft.com/office/drawing/2014/main" id="{75240B8E-C5D1-4D6F-8888-129E12240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82" t="64692" r="35230" b="-1380"/>
          <a:stretch/>
        </p:blipFill>
        <p:spPr bwMode="auto">
          <a:xfrm>
            <a:off x="3308643" y="658394"/>
            <a:ext cx="2096718" cy="197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2" descr="「people icon」的圖片搜尋結果">
            <a:extLst>
              <a:ext uri="{FF2B5EF4-FFF2-40B4-BE49-F238E27FC236}">
                <a16:creationId xmlns="" xmlns:a16="http://schemas.microsoft.com/office/drawing/2014/main" id="{783804B6-9EF8-43A7-9A77-BF090EE005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82" t="31371" r="35230" b="31941"/>
          <a:stretch/>
        </p:blipFill>
        <p:spPr bwMode="auto">
          <a:xfrm>
            <a:off x="4543462" y="694324"/>
            <a:ext cx="2096718" cy="197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59444" y="125576"/>
            <a:ext cx="6216062" cy="850106"/>
          </a:xfrm>
        </p:spPr>
        <p:txBody>
          <a:bodyPr>
            <a:noAutofit/>
          </a:bodyPr>
          <a:lstStyle/>
          <a:p>
            <a:pPr algn="l"/>
            <a:r>
              <a:rPr lang="en-US" altLang="zh-TW" sz="4000" dirty="0" err="1" smtClean="0">
                <a:latin typeface="+mn-lt"/>
              </a:rPr>
              <a:t>DreamMaker</a:t>
            </a:r>
            <a:r>
              <a:rPr lang="en-US" altLang="zh-TW" sz="4000" dirty="0" smtClean="0">
                <a:latin typeface="+mn-lt"/>
              </a:rPr>
              <a:t> </a:t>
            </a:r>
            <a:r>
              <a:rPr lang="zh-TW" altLang="en-US" sz="4000" dirty="0" smtClean="0">
                <a:latin typeface="+mn-lt"/>
              </a:rPr>
              <a:t>格線系統</a:t>
            </a:r>
            <a:endParaRPr lang="zh-TW" altLang="en-US" sz="4000" dirty="0">
              <a:latin typeface="+mn-lt"/>
            </a:endParaRPr>
          </a:p>
        </p:txBody>
      </p:sp>
      <p:sp>
        <p:nvSpPr>
          <p:cNvPr id="30" name="圓角矩形 29"/>
          <p:cNvSpPr/>
          <p:nvPr/>
        </p:nvSpPr>
        <p:spPr>
          <a:xfrm>
            <a:off x="323116" y="4425744"/>
            <a:ext cx="3958936" cy="56004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</a:rPr>
              <a:t>採</a:t>
            </a:r>
            <a:r>
              <a:rPr lang="en-US" altLang="zh-TW" sz="1800" b="1" dirty="0">
                <a:latin typeface="+mj-ea"/>
              </a:rPr>
              <a:t>Grid System</a:t>
            </a:r>
            <a:r>
              <a:rPr lang="zh-TW" altLang="en-US" sz="1800" b="1" dirty="0">
                <a:latin typeface="+mj-ea"/>
              </a:rPr>
              <a:t>來制定與編排</a:t>
            </a:r>
            <a:endParaRPr lang="en-US" altLang="zh-TW" sz="1800" b="1" dirty="0">
              <a:latin typeface="+mj-ea"/>
            </a:endParaRPr>
          </a:p>
        </p:txBody>
      </p:sp>
      <p:sp>
        <p:nvSpPr>
          <p:cNvPr id="31" name="圓角矩形 30"/>
          <p:cNvSpPr/>
          <p:nvPr/>
        </p:nvSpPr>
        <p:spPr>
          <a:xfrm>
            <a:off x="323116" y="5184441"/>
            <a:ext cx="3958936" cy="56004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自定義</a:t>
            </a:r>
            <a:r>
              <a:rPr lang="en-US" altLang="zh-TW" sz="1800" b="1" dirty="0">
                <a:latin typeface="+mj-ea"/>
                <a:ea typeface="+mj-ea"/>
              </a:rPr>
              <a:t>Component</a:t>
            </a:r>
            <a:r>
              <a:rPr lang="zh-TW" altLang="en-US" sz="1800" b="1" dirty="0">
                <a:latin typeface="+mj-ea"/>
                <a:ea typeface="+mj-ea"/>
              </a:rPr>
              <a:t>最大</a:t>
            </a:r>
            <a:r>
              <a:rPr lang="en-US" altLang="zh-TW" sz="1800" b="1" dirty="0">
                <a:latin typeface="+mj-ea"/>
                <a:ea typeface="+mj-ea"/>
              </a:rPr>
              <a:t>CSS</a:t>
            </a:r>
            <a:r>
              <a:rPr lang="zh-TW" altLang="en-US" sz="1800" b="1" dirty="0">
                <a:latin typeface="+mj-ea"/>
                <a:ea typeface="+mj-ea"/>
              </a:rPr>
              <a:t> </a:t>
            </a:r>
            <a:r>
              <a:rPr lang="en-US" altLang="zh-TW" sz="1800" b="1" dirty="0">
                <a:latin typeface="+mj-ea"/>
                <a:ea typeface="+mj-ea"/>
              </a:rPr>
              <a:t>Width</a:t>
            </a:r>
          </a:p>
        </p:txBody>
      </p:sp>
      <p:sp>
        <p:nvSpPr>
          <p:cNvPr id="32" name="圓角矩形 31"/>
          <p:cNvSpPr/>
          <p:nvPr/>
        </p:nvSpPr>
        <p:spPr>
          <a:xfrm>
            <a:off x="4832725" y="4425744"/>
            <a:ext cx="3958936" cy="56004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</a:rPr>
              <a:t>專屬</a:t>
            </a:r>
            <a:r>
              <a:rPr lang="en-US" altLang="zh-TW" sz="1800" b="1" dirty="0" err="1">
                <a:latin typeface="+mj-ea"/>
              </a:rPr>
              <a:t>DMaker</a:t>
            </a:r>
            <a:r>
              <a:rPr lang="zh-TW" altLang="en-US" sz="1800" b="1" dirty="0">
                <a:latin typeface="+mj-ea"/>
              </a:rPr>
              <a:t> </a:t>
            </a:r>
            <a:r>
              <a:rPr lang="en-US" altLang="zh-TW" sz="1800" b="1" dirty="0">
                <a:latin typeface="+mj-ea"/>
              </a:rPr>
              <a:t>RWD</a:t>
            </a:r>
            <a:r>
              <a:rPr lang="zh-TW" altLang="en-US" sz="1800" b="1" dirty="0">
                <a:latin typeface="+mj-ea"/>
              </a:rPr>
              <a:t> </a:t>
            </a:r>
            <a:r>
              <a:rPr lang="en-US" altLang="zh-TW" sz="1800" b="1" dirty="0">
                <a:latin typeface="+mj-ea"/>
              </a:rPr>
              <a:t>CSS</a:t>
            </a:r>
            <a:r>
              <a:rPr lang="zh-TW" altLang="en-US" sz="1800" b="1" dirty="0">
                <a:latin typeface="+mj-ea"/>
              </a:rPr>
              <a:t>樣式庫</a:t>
            </a:r>
            <a:endParaRPr lang="en-US" altLang="zh-TW" sz="1800" b="1" dirty="0">
              <a:latin typeface="+mj-ea"/>
            </a:endParaRPr>
          </a:p>
        </p:txBody>
      </p:sp>
      <p:sp>
        <p:nvSpPr>
          <p:cNvPr id="33" name="圓角矩形 32"/>
          <p:cNvSpPr/>
          <p:nvPr/>
        </p:nvSpPr>
        <p:spPr>
          <a:xfrm>
            <a:off x="4832725" y="5184441"/>
            <a:ext cx="3958936" cy="56004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</a:rPr>
              <a:t>從</a:t>
            </a:r>
            <a:r>
              <a:rPr lang="en-US" altLang="zh-TW" sz="1800" b="1" dirty="0">
                <a:latin typeface="+mj-ea"/>
              </a:rPr>
              <a:t>Form</a:t>
            </a:r>
            <a:r>
              <a:rPr lang="zh-TW" altLang="en-US" sz="1800" b="1" dirty="0">
                <a:latin typeface="+mj-ea"/>
              </a:rPr>
              <a:t>表單轉換成</a:t>
            </a:r>
            <a:r>
              <a:rPr lang="en-US" altLang="zh-TW" sz="1800" b="1" dirty="0">
                <a:latin typeface="+mj-ea"/>
              </a:rPr>
              <a:t>HTML</a:t>
            </a:r>
            <a:r>
              <a:rPr lang="zh-TW" altLang="en-US" sz="1800" b="1" dirty="0">
                <a:latin typeface="+mj-ea"/>
              </a:rPr>
              <a:t>立即套用</a:t>
            </a:r>
            <a:endParaRPr lang="en-US" altLang="zh-TW" sz="1800" b="1" dirty="0">
              <a:latin typeface="+mj-ea"/>
            </a:endParaRPr>
          </a:p>
        </p:txBody>
      </p:sp>
      <p:pic>
        <p:nvPicPr>
          <p:cNvPr id="28" name="Picture 12" descr="「people icon」的圖片搜尋結果">
            <a:extLst>
              <a:ext uri="{FF2B5EF4-FFF2-40B4-BE49-F238E27FC236}">
                <a16:creationId xmlns="" xmlns:a16="http://schemas.microsoft.com/office/drawing/2014/main" id="{D633F68C-B011-4D1C-B73C-7BF36057D5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37" r="63312" b="33075"/>
          <a:stretch/>
        </p:blipFill>
        <p:spPr bwMode="auto">
          <a:xfrm>
            <a:off x="6019492" y="591734"/>
            <a:ext cx="2096718" cy="197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stacked-to-horizontal">
            <a:extLst>
              <a:ext uri="{FF2B5EF4-FFF2-40B4-BE49-F238E27FC236}">
                <a16:creationId xmlns="" xmlns:a16="http://schemas.microsoft.com/office/drawing/2014/main" id="{2C1274AC-583E-423A-94D1-BDAA5B45F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22" y="2248957"/>
            <a:ext cx="7478645" cy="202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60A476B8-5ACB-4D67-A056-1A498FFF9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689" y="1228244"/>
            <a:ext cx="3099642" cy="98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2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575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1948558" y="223734"/>
            <a:ext cx="5072742" cy="569220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TW" sz="48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RWD</a:t>
            </a:r>
            <a:endParaRPr lang="zh-TW" altLang="en-US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="" xmlns:a16="http://schemas.microsoft.com/office/drawing/2014/main" id="{AB431B83-E2CE-4474-832A-6483523BE6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71858"/>
            <a:ext cx="9144000" cy="487323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="" xmlns:a16="http://schemas.microsoft.com/office/drawing/2014/main" id="{16A19BB8-331F-4CC4-B7B6-7996F9C4CF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81" r="27827"/>
          <a:stretch/>
        </p:blipFill>
        <p:spPr>
          <a:xfrm>
            <a:off x="4346127" y="1414175"/>
            <a:ext cx="5871664" cy="4805373"/>
          </a:xfrm>
          <a:prstGeom prst="rect">
            <a:avLst/>
          </a:prstGeom>
        </p:spPr>
      </p:pic>
      <p:sp>
        <p:nvSpPr>
          <p:cNvPr id="11" name="左-右雙向箭號 19">
            <a:extLst>
              <a:ext uri="{FF2B5EF4-FFF2-40B4-BE49-F238E27FC236}">
                <a16:creationId xmlns="" xmlns:a16="http://schemas.microsoft.com/office/drawing/2014/main" id="{58A8B01D-0FF6-4DEA-93DD-A0C5F658A96B}"/>
              </a:ext>
            </a:extLst>
          </p:cNvPr>
          <p:cNvSpPr/>
          <p:nvPr/>
        </p:nvSpPr>
        <p:spPr>
          <a:xfrm>
            <a:off x="2362131" y="4502878"/>
            <a:ext cx="3434661" cy="66474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>
                <a:latin typeface="+mj-ea"/>
                <a:ea typeface="+mj-ea"/>
              </a:rPr>
              <a:t>RWD</a:t>
            </a:r>
            <a:r>
              <a:rPr lang="zh-TW" altLang="en-US" sz="1800" b="1" dirty="0">
                <a:latin typeface="+mj-ea"/>
                <a:ea typeface="+mj-ea"/>
              </a:rPr>
              <a:t>樣板快速套用至</a:t>
            </a:r>
            <a:r>
              <a:rPr lang="en-US" altLang="zh-TW" sz="1800" b="1" dirty="0">
                <a:latin typeface="+mj-ea"/>
                <a:ea typeface="+mj-ea"/>
              </a:rPr>
              <a:t>DM</a:t>
            </a:r>
            <a:endParaRPr lang="zh-TW" altLang="en-US" sz="1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1057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575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1948558" y="223734"/>
            <a:ext cx="5072742" cy="569220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TW" sz="48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RWD</a:t>
            </a:r>
            <a:endParaRPr lang="zh-TW" altLang="en-US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="" xmlns:a16="http://schemas.microsoft.com/office/drawing/2014/main" id="{A92DE433-F54A-43EB-B192-D142E695A5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0" t="16895" r="6770" b="633"/>
          <a:stretch/>
        </p:blipFill>
        <p:spPr>
          <a:xfrm>
            <a:off x="5779495" y="1657349"/>
            <a:ext cx="2038121" cy="3542968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</p:pic>
      <p:pic>
        <p:nvPicPr>
          <p:cNvPr id="13" name="圖片 12">
            <a:extLst>
              <a:ext uri="{FF2B5EF4-FFF2-40B4-BE49-F238E27FC236}">
                <a16:creationId xmlns="" xmlns:a16="http://schemas.microsoft.com/office/drawing/2014/main" id="{7D126200-190F-4535-9474-C4915FBE6E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313" r="31837"/>
          <a:stretch/>
        </p:blipFill>
        <p:spPr>
          <a:xfrm>
            <a:off x="857412" y="1657349"/>
            <a:ext cx="1988841" cy="3542968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</p:pic>
      <p:pic>
        <p:nvPicPr>
          <p:cNvPr id="15" name="Picture 2">
            <a:extLst>
              <a:ext uri="{FF2B5EF4-FFF2-40B4-BE49-F238E27FC236}">
                <a16:creationId xmlns="" xmlns:a16="http://schemas.microsoft.com/office/drawing/2014/main" id="{E1E19883-B685-4A52-867B-8871088C831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85"/>
          <a:stretch/>
        </p:blipFill>
        <p:spPr>
          <a:xfrm>
            <a:off x="4685287" y="705129"/>
            <a:ext cx="5881146" cy="6152871"/>
          </a:xfrm>
          <a:prstGeom prst="rect">
            <a:avLst/>
          </a:prstGeom>
        </p:spPr>
      </p:pic>
      <p:pic>
        <p:nvPicPr>
          <p:cNvPr id="16" name="Picture 18">
            <a:extLst>
              <a:ext uri="{FF2B5EF4-FFF2-40B4-BE49-F238E27FC236}">
                <a16:creationId xmlns="" xmlns:a16="http://schemas.microsoft.com/office/drawing/2014/main" id="{4B53B221-4986-43A5-BD8B-C4C76C8E005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85"/>
          <a:stretch/>
        </p:blipFill>
        <p:spPr>
          <a:xfrm>
            <a:off x="-284444" y="705129"/>
            <a:ext cx="5881146" cy="615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77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="" xmlns:a16="http://schemas.microsoft.com/office/drawing/2014/main" id="{3FB960DB-E173-4321-868D-454327EA0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Picture 4" descr="https://ak8.picdn.net/shutterstock/videos/8599435/thumb/3.jpg?i10c=img.resize(height:72)">
            <a:extLst>
              <a:ext uri="{FF2B5EF4-FFF2-40B4-BE49-F238E27FC236}">
                <a16:creationId xmlns="" xmlns:a16="http://schemas.microsoft.com/office/drawing/2014/main" id="{314958F8-FCF5-4D15-84CF-0237FADE9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83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="" xmlns:a16="http://schemas.microsoft.com/office/drawing/2014/main" id="{CBDA89DD-B859-4273-B854-01541FD9B1DB}"/>
              </a:ext>
            </a:extLst>
          </p:cNvPr>
          <p:cNvSpPr/>
          <p:nvPr/>
        </p:nvSpPr>
        <p:spPr>
          <a:xfrm>
            <a:off x="-951269" y="4890069"/>
            <a:ext cx="9154390" cy="10930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45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&lt;</a:t>
            </a:r>
            <a:r>
              <a:rPr lang="zh-TW" altLang="en-US" sz="45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TW" sz="45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B2C </a:t>
            </a:r>
            <a:r>
              <a:rPr lang="zh-TW" altLang="en-US" sz="45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電子商務開發模式 </a:t>
            </a:r>
            <a:r>
              <a:rPr lang="en-US" altLang="zh-TW" sz="45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&gt;</a:t>
            </a:r>
            <a:endParaRPr lang="zh-TW" altLang="en-US" sz="45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FDC40601-DD39-48F7-9E25-46B5D75152F2}"/>
              </a:ext>
            </a:extLst>
          </p:cNvPr>
          <p:cNvSpPr/>
          <p:nvPr/>
        </p:nvSpPr>
        <p:spPr>
          <a:xfrm>
            <a:off x="445424" y="5746405"/>
            <a:ext cx="5288973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2500" b="1" kern="100" dirty="0">
                <a:solidFill>
                  <a:srgbClr val="FFC000"/>
                </a:solidFill>
                <a:latin typeface="+mj-ea"/>
                <a:ea typeface="+mj-ea"/>
                <a:cs typeface="Times New Roman" panose="02020603050405020304" pitchFamily="18" charset="0"/>
              </a:rPr>
              <a:t>打造開發新天地，從</a:t>
            </a:r>
            <a:r>
              <a:rPr lang="en-US" altLang="zh-TW" sz="2500" b="1" kern="100" dirty="0">
                <a:solidFill>
                  <a:srgbClr val="FFC000"/>
                </a:solidFill>
                <a:latin typeface="+mj-ea"/>
                <a:ea typeface="+mj-ea"/>
                <a:cs typeface="Times New Roman" panose="02020603050405020304" pitchFamily="18" charset="0"/>
              </a:rPr>
              <a:t>B2B</a:t>
            </a:r>
            <a:r>
              <a:rPr lang="zh-TW" altLang="en-US" sz="2500" b="1" kern="100" dirty="0">
                <a:solidFill>
                  <a:srgbClr val="FFC000"/>
                </a:solidFill>
                <a:latin typeface="+mj-ea"/>
                <a:ea typeface="+mj-ea"/>
                <a:cs typeface="Times New Roman" panose="02020603050405020304" pitchFamily="18" charset="0"/>
              </a:rPr>
              <a:t>到</a:t>
            </a:r>
            <a:r>
              <a:rPr lang="en-US" altLang="zh-TW" sz="2500" b="1" kern="100" dirty="0">
                <a:solidFill>
                  <a:srgbClr val="FFC000"/>
                </a:solidFill>
                <a:latin typeface="+mj-ea"/>
                <a:ea typeface="+mj-ea"/>
                <a:cs typeface="Times New Roman" panose="02020603050405020304" pitchFamily="18" charset="0"/>
              </a:rPr>
              <a:t>B2C</a:t>
            </a:r>
            <a:endParaRPr lang="zh-TW" altLang="zh-TW" sz="2500" b="1" kern="100" dirty="0">
              <a:solidFill>
                <a:srgbClr val="FFC000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50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>
          <a:xfrm>
            <a:off x="971600" y="1953836"/>
            <a:ext cx="7200800" cy="2051228"/>
            <a:chOff x="2895598" y="890897"/>
            <a:chExt cx="6400801" cy="1366865"/>
          </a:xfrm>
        </p:grpSpPr>
        <p:sp>
          <p:nvSpPr>
            <p:cNvPr id="7" name="Rectangle 6"/>
            <p:cNvSpPr/>
            <p:nvPr/>
          </p:nvSpPr>
          <p:spPr>
            <a:xfrm>
              <a:off x="2895599" y="890897"/>
              <a:ext cx="6400800" cy="1343159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軟正黑體" panose="020B0604030504040204" pitchFamily="34" charset="-120"/>
                </a:rPr>
                <a:t>Solve the Question</a:t>
              </a:r>
              <a:endParaRPr lang="en-US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endParaRPr>
            </a:p>
          </p:txBody>
        </p:sp>
        <p:sp>
          <p:nvSpPr>
            <p:cNvPr id="8" name="Freeform 20"/>
            <p:cNvSpPr>
              <a:spLocks noChangeAspect="1"/>
            </p:cNvSpPr>
            <p:nvPr/>
          </p:nvSpPr>
          <p:spPr bwMode="auto">
            <a:xfrm>
              <a:off x="2895598" y="890897"/>
              <a:ext cx="740912" cy="548640"/>
            </a:xfrm>
            <a:custGeom>
              <a:avLst/>
              <a:gdLst>
                <a:gd name="connsiteX0" fmla="*/ 0 w 818299"/>
                <a:gd name="connsiteY0" fmla="*/ 0 h 605944"/>
                <a:gd name="connsiteX1" fmla="*/ 818299 w 818299"/>
                <a:gd name="connsiteY1" fmla="*/ 0 h 605944"/>
                <a:gd name="connsiteX2" fmla="*/ 818299 w 818299"/>
                <a:gd name="connsiteY2" fmla="*/ 57159 h 605944"/>
                <a:gd name="connsiteX3" fmla="*/ 57159 w 818299"/>
                <a:gd name="connsiteY3" fmla="*/ 57159 h 605944"/>
                <a:gd name="connsiteX4" fmla="*/ 57159 w 818299"/>
                <a:gd name="connsiteY4" fmla="*/ 605944 h 605944"/>
                <a:gd name="connsiteX5" fmla="*/ 0 w 818299"/>
                <a:gd name="connsiteY5" fmla="*/ 605944 h 60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8299" h="605944">
                  <a:moveTo>
                    <a:pt x="0" y="0"/>
                  </a:moveTo>
                  <a:lnTo>
                    <a:pt x="818299" y="0"/>
                  </a:lnTo>
                  <a:lnTo>
                    <a:pt x="818299" y="57159"/>
                  </a:lnTo>
                  <a:lnTo>
                    <a:pt x="57159" y="57159"/>
                  </a:lnTo>
                  <a:lnTo>
                    <a:pt x="57159" y="605944"/>
                  </a:lnTo>
                  <a:lnTo>
                    <a:pt x="0" y="605944"/>
                  </a:lnTo>
                  <a:close/>
                </a:path>
              </a:pathLst>
            </a:custGeom>
            <a:solidFill>
              <a:srgbClr val="00B0F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9" name="Freeform 23"/>
            <p:cNvSpPr>
              <a:spLocks noChangeAspect="1"/>
            </p:cNvSpPr>
            <p:nvPr/>
          </p:nvSpPr>
          <p:spPr bwMode="auto">
            <a:xfrm flipH="1">
              <a:off x="8555487" y="890897"/>
              <a:ext cx="740912" cy="548640"/>
            </a:xfrm>
            <a:custGeom>
              <a:avLst/>
              <a:gdLst>
                <a:gd name="connsiteX0" fmla="*/ 0 w 818299"/>
                <a:gd name="connsiteY0" fmla="*/ 0 h 605944"/>
                <a:gd name="connsiteX1" fmla="*/ 818299 w 818299"/>
                <a:gd name="connsiteY1" fmla="*/ 0 h 605944"/>
                <a:gd name="connsiteX2" fmla="*/ 818299 w 818299"/>
                <a:gd name="connsiteY2" fmla="*/ 57159 h 605944"/>
                <a:gd name="connsiteX3" fmla="*/ 57159 w 818299"/>
                <a:gd name="connsiteY3" fmla="*/ 57159 h 605944"/>
                <a:gd name="connsiteX4" fmla="*/ 57159 w 818299"/>
                <a:gd name="connsiteY4" fmla="*/ 605944 h 605944"/>
                <a:gd name="connsiteX5" fmla="*/ 0 w 818299"/>
                <a:gd name="connsiteY5" fmla="*/ 605944 h 60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8299" h="605944">
                  <a:moveTo>
                    <a:pt x="0" y="0"/>
                  </a:moveTo>
                  <a:lnTo>
                    <a:pt x="818299" y="0"/>
                  </a:lnTo>
                  <a:lnTo>
                    <a:pt x="818299" y="57159"/>
                  </a:lnTo>
                  <a:lnTo>
                    <a:pt x="57159" y="57159"/>
                  </a:lnTo>
                  <a:lnTo>
                    <a:pt x="57159" y="605944"/>
                  </a:lnTo>
                  <a:lnTo>
                    <a:pt x="0" y="605944"/>
                  </a:lnTo>
                  <a:close/>
                </a:path>
              </a:pathLst>
            </a:custGeom>
            <a:solidFill>
              <a:srgbClr val="FF00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10" name="Freeform 24"/>
            <p:cNvSpPr>
              <a:spLocks noChangeAspect="1"/>
            </p:cNvSpPr>
            <p:nvPr/>
          </p:nvSpPr>
          <p:spPr bwMode="auto">
            <a:xfrm flipV="1">
              <a:off x="2895598" y="1706617"/>
              <a:ext cx="740912" cy="548640"/>
            </a:xfrm>
            <a:custGeom>
              <a:avLst/>
              <a:gdLst>
                <a:gd name="connsiteX0" fmla="*/ 0 w 818299"/>
                <a:gd name="connsiteY0" fmla="*/ 0 h 605944"/>
                <a:gd name="connsiteX1" fmla="*/ 818299 w 818299"/>
                <a:gd name="connsiteY1" fmla="*/ 0 h 605944"/>
                <a:gd name="connsiteX2" fmla="*/ 818299 w 818299"/>
                <a:gd name="connsiteY2" fmla="*/ 57159 h 605944"/>
                <a:gd name="connsiteX3" fmla="*/ 57159 w 818299"/>
                <a:gd name="connsiteY3" fmla="*/ 57159 h 605944"/>
                <a:gd name="connsiteX4" fmla="*/ 57159 w 818299"/>
                <a:gd name="connsiteY4" fmla="*/ 605944 h 605944"/>
                <a:gd name="connsiteX5" fmla="*/ 0 w 818299"/>
                <a:gd name="connsiteY5" fmla="*/ 605944 h 60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8299" h="605944">
                  <a:moveTo>
                    <a:pt x="0" y="0"/>
                  </a:moveTo>
                  <a:lnTo>
                    <a:pt x="818299" y="0"/>
                  </a:lnTo>
                  <a:lnTo>
                    <a:pt x="818299" y="57159"/>
                  </a:lnTo>
                  <a:lnTo>
                    <a:pt x="57159" y="57159"/>
                  </a:lnTo>
                  <a:lnTo>
                    <a:pt x="57159" y="605944"/>
                  </a:lnTo>
                  <a:lnTo>
                    <a:pt x="0" y="605944"/>
                  </a:lnTo>
                  <a:close/>
                </a:path>
              </a:pathLst>
            </a:cu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11" name="Freeform 25"/>
            <p:cNvSpPr>
              <a:spLocks noChangeAspect="1"/>
            </p:cNvSpPr>
            <p:nvPr/>
          </p:nvSpPr>
          <p:spPr bwMode="auto">
            <a:xfrm flipH="1" flipV="1">
              <a:off x="8555487" y="1709122"/>
              <a:ext cx="740912" cy="548640"/>
            </a:xfrm>
            <a:custGeom>
              <a:avLst/>
              <a:gdLst>
                <a:gd name="connsiteX0" fmla="*/ 0 w 818299"/>
                <a:gd name="connsiteY0" fmla="*/ 0 h 605944"/>
                <a:gd name="connsiteX1" fmla="*/ 818299 w 818299"/>
                <a:gd name="connsiteY1" fmla="*/ 0 h 605944"/>
                <a:gd name="connsiteX2" fmla="*/ 818299 w 818299"/>
                <a:gd name="connsiteY2" fmla="*/ 57159 h 605944"/>
                <a:gd name="connsiteX3" fmla="*/ 57159 w 818299"/>
                <a:gd name="connsiteY3" fmla="*/ 57159 h 605944"/>
                <a:gd name="connsiteX4" fmla="*/ 57159 w 818299"/>
                <a:gd name="connsiteY4" fmla="*/ 605944 h 605944"/>
                <a:gd name="connsiteX5" fmla="*/ 0 w 818299"/>
                <a:gd name="connsiteY5" fmla="*/ 605944 h 60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8299" h="605944">
                  <a:moveTo>
                    <a:pt x="0" y="0"/>
                  </a:moveTo>
                  <a:lnTo>
                    <a:pt x="818299" y="0"/>
                  </a:lnTo>
                  <a:lnTo>
                    <a:pt x="818299" y="57159"/>
                  </a:lnTo>
                  <a:lnTo>
                    <a:pt x="57159" y="57159"/>
                  </a:lnTo>
                  <a:lnTo>
                    <a:pt x="57159" y="605944"/>
                  </a:lnTo>
                  <a:lnTo>
                    <a:pt x="0" y="60594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88219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69806" y="188640"/>
            <a:ext cx="6216062" cy="850106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/>
              <a:t>B2C </a:t>
            </a:r>
            <a:r>
              <a:rPr lang="zh-TW" altLang="en-US" dirty="0"/>
              <a:t>電子商務開發模式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76" y="1230995"/>
            <a:ext cx="7327720" cy="454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5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://www.soebusiness.com/wp-content/uploads/2015/07/78-150p-01-1024x970.jpg">
            <a:extLst>
              <a:ext uri="{FF2B5EF4-FFF2-40B4-BE49-F238E27FC236}">
                <a16:creationId xmlns="" xmlns:a16="http://schemas.microsoft.com/office/drawing/2014/main" id="{E9942B92-FD0F-4EE4-892A-E436569D53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5462"/>
          <a:stretch/>
        </p:blipFill>
        <p:spPr bwMode="auto">
          <a:xfrm>
            <a:off x="4280188" y="-1"/>
            <a:ext cx="4863812" cy="6185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 descr="D:\01.CI\1.Logo\interinfo\png_英文\logo-1(原版)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72" y="158210"/>
            <a:ext cx="1099768" cy="83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soebusiness.com/wp-content/uploads/2015/07/78-150p-01-1024x970.jpg">
            <a:extLst>
              <a:ext uri="{FF2B5EF4-FFF2-40B4-BE49-F238E27FC236}">
                <a16:creationId xmlns="" xmlns:a16="http://schemas.microsoft.com/office/drawing/2014/main" id="{B83A43B6-AEFD-4B5B-A0EE-20355AB605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6"/>
          <a:stretch/>
        </p:blipFill>
        <p:spPr bwMode="auto">
          <a:xfrm>
            <a:off x="-1" y="-7315"/>
            <a:ext cx="4303045" cy="6185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2421007" y="3349258"/>
            <a:ext cx="4614016" cy="56004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500" b="1" dirty="0">
                <a:latin typeface="+mj-ea"/>
                <a:ea typeface="+mj-ea"/>
              </a:rPr>
              <a:t>需求從內部轉為外部</a:t>
            </a:r>
            <a:endParaRPr lang="en-US" altLang="zh-TW" sz="2500" b="1" dirty="0">
              <a:latin typeface="+mj-ea"/>
              <a:ea typeface="+mj-ea"/>
            </a:endParaRPr>
          </a:p>
        </p:txBody>
      </p:sp>
      <p:sp>
        <p:nvSpPr>
          <p:cNvPr id="33" name="圓角矩形 32"/>
          <p:cNvSpPr/>
          <p:nvPr/>
        </p:nvSpPr>
        <p:spPr>
          <a:xfrm>
            <a:off x="2421007" y="4051477"/>
            <a:ext cx="4614016" cy="56004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500" b="1" dirty="0">
                <a:latin typeface="+mj-ea"/>
                <a:ea typeface="+mj-ea"/>
              </a:rPr>
              <a:t>資訊難以整合</a:t>
            </a:r>
            <a:endParaRPr lang="en-US" altLang="zh-TW" sz="2500" b="1" dirty="0">
              <a:latin typeface="+mj-ea"/>
              <a:ea typeface="+mj-ea"/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2421006" y="4759298"/>
            <a:ext cx="4614016" cy="56004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500" b="1" dirty="0">
                <a:latin typeface="+mj-ea"/>
                <a:ea typeface="+mj-ea"/>
              </a:rPr>
              <a:t>網站維護不即時</a:t>
            </a:r>
            <a:endParaRPr lang="en-US" altLang="zh-TW" sz="2500" b="1" dirty="0">
              <a:latin typeface="+mj-ea"/>
              <a:ea typeface="+mj-ea"/>
            </a:endParaRPr>
          </a:p>
        </p:txBody>
      </p:sp>
      <p:sp>
        <p:nvSpPr>
          <p:cNvPr id="35" name="圓角矩形 34"/>
          <p:cNvSpPr/>
          <p:nvPr/>
        </p:nvSpPr>
        <p:spPr>
          <a:xfrm>
            <a:off x="2398150" y="5427846"/>
            <a:ext cx="4614016" cy="56004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500" b="1" dirty="0">
                <a:latin typeface="+mj-ea"/>
                <a:ea typeface="+mj-ea"/>
              </a:rPr>
              <a:t>多靠</a:t>
            </a:r>
            <a:r>
              <a:rPr lang="en-US" altLang="zh-TW" sz="2500" b="1" dirty="0">
                <a:latin typeface="+mj-ea"/>
                <a:ea typeface="+mj-ea"/>
              </a:rPr>
              <a:t>WS</a:t>
            </a:r>
            <a:r>
              <a:rPr lang="zh-TW" altLang="en-US" sz="2500" b="1" dirty="0">
                <a:latin typeface="+mj-ea"/>
                <a:ea typeface="+mj-ea"/>
              </a:rPr>
              <a:t>來進行資料交換</a:t>
            </a:r>
            <a:endParaRPr lang="en-US" altLang="zh-TW" sz="2500" b="1" dirty="0">
              <a:latin typeface="+mj-ea"/>
              <a:ea typeface="+mj-ea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11986" y="211816"/>
            <a:ext cx="6043939" cy="850106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>
                <a:solidFill>
                  <a:schemeClr val="bg1"/>
                </a:solidFill>
              </a:rPr>
              <a:t>B2C </a:t>
            </a:r>
            <a:r>
              <a:rPr lang="zh-TW" altLang="en-US" dirty="0">
                <a:solidFill>
                  <a:schemeClr val="bg1"/>
                </a:solidFill>
              </a:rPr>
              <a:t>電子商務開發模式</a:t>
            </a:r>
          </a:p>
        </p:txBody>
      </p:sp>
      <p:pic>
        <p:nvPicPr>
          <p:cNvPr id="16" name="Picture 12" descr="「people icon」的圖片搜尋結果">
            <a:extLst>
              <a:ext uri="{FF2B5EF4-FFF2-40B4-BE49-F238E27FC236}">
                <a16:creationId xmlns="" xmlns:a16="http://schemas.microsoft.com/office/drawing/2014/main" id="{BE1E234C-D80F-45E5-9AFB-B2B705C766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82" t="31371" r="35230" b="31941"/>
          <a:stretch/>
        </p:blipFill>
        <p:spPr bwMode="auto">
          <a:xfrm>
            <a:off x="3082131" y="1782038"/>
            <a:ext cx="2096718" cy="197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maxcdn.icons8.com/Share/icon/color/Messaging/question1600.png">
            <a:extLst>
              <a:ext uri="{FF2B5EF4-FFF2-40B4-BE49-F238E27FC236}">
                <a16:creationId xmlns="" xmlns:a16="http://schemas.microsoft.com/office/drawing/2014/main" id="{E3E0E944-3E33-4FEA-8597-1601CBE5B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104" y="1322641"/>
            <a:ext cx="904166" cy="90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99398" y="4451"/>
            <a:ext cx="1560368" cy="116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6212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3" grpId="0" animBg="1"/>
      <p:bldP spid="32" grpId="0" animBg="1"/>
      <p:bldP spid="35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17104" y="188640"/>
            <a:ext cx="6043939" cy="850106"/>
          </a:xfrm>
        </p:spPr>
        <p:txBody>
          <a:bodyPr>
            <a:noAutofit/>
          </a:bodyPr>
          <a:lstStyle/>
          <a:p>
            <a:pPr algn="l"/>
            <a:r>
              <a:rPr lang="en-US" altLang="zh-TW" dirty="0"/>
              <a:t>B2C </a:t>
            </a:r>
            <a:r>
              <a:rPr lang="zh-TW" altLang="en-US" dirty="0"/>
              <a:t>電子商務開發模式</a:t>
            </a:r>
          </a:p>
        </p:txBody>
      </p:sp>
      <p:sp>
        <p:nvSpPr>
          <p:cNvPr id="6" name="圓角矩形 5"/>
          <p:cNvSpPr/>
          <p:nvPr/>
        </p:nvSpPr>
        <p:spPr>
          <a:xfrm>
            <a:off x="5049981" y="2291727"/>
            <a:ext cx="3958936" cy="56004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latin typeface="+mj-ea"/>
                <a:ea typeface="+mj-ea"/>
              </a:rPr>
              <a:t>將外部使用者歸類到一個帳號</a:t>
            </a:r>
            <a:r>
              <a:rPr lang="en-US" altLang="zh-TW" sz="1800" b="1" dirty="0">
                <a:latin typeface="+mj-ea"/>
                <a:ea typeface="+mj-ea"/>
              </a:rPr>
              <a:t>(Guest)</a:t>
            </a:r>
          </a:p>
        </p:txBody>
      </p:sp>
      <p:sp>
        <p:nvSpPr>
          <p:cNvPr id="30" name="圓角矩形 29"/>
          <p:cNvSpPr/>
          <p:nvPr/>
        </p:nvSpPr>
        <p:spPr>
          <a:xfrm>
            <a:off x="5049981" y="3715722"/>
            <a:ext cx="3958936" cy="56004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200" b="1" dirty="0">
                <a:latin typeface="+mj-ea"/>
                <a:ea typeface="+mj-ea"/>
              </a:rPr>
              <a:t>程式中照樣可執行與判斷</a:t>
            </a:r>
            <a:endParaRPr lang="en-US" altLang="zh-TW" sz="2200" b="1" dirty="0">
              <a:latin typeface="+mj-ea"/>
              <a:ea typeface="+mj-ea"/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5049981" y="1579730"/>
            <a:ext cx="3958936" cy="56004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200" b="1" dirty="0">
                <a:latin typeface="+mj-ea"/>
                <a:ea typeface="+mj-ea"/>
              </a:rPr>
              <a:t>不需要登入就可以操作系統</a:t>
            </a:r>
            <a:endParaRPr lang="en-US" altLang="zh-TW" sz="2200" b="1" dirty="0">
              <a:latin typeface="+mj-ea"/>
              <a:ea typeface="+mj-ea"/>
            </a:endParaRPr>
          </a:p>
        </p:txBody>
      </p:sp>
      <p:sp>
        <p:nvSpPr>
          <p:cNvPr id="31" name="圓角矩形 30"/>
          <p:cNvSpPr/>
          <p:nvPr/>
        </p:nvSpPr>
        <p:spPr>
          <a:xfrm>
            <a:off x="5049981" y="3003724"/>
            <a:ext cx="3958936" cy="56004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200" b="1" dirty="0">
                <a:latin typeface="+mj-ea"/>
                <a:ea typeface="+mj-ea"/>
              </a:rPr>
              <a:t>可適用於組織架構與權限管理</a:t>
            </a:r>
            <a:endParaRPr lang="en-US" altLang="zh-TW" sz="2200" b="1" dirty="0">
              <a:latin typeface="+mj-ea"/>
              <a:ea typeface="+mj-ea"/>
            </a:endParaRPr>
          </a:p>
        </p:txBody>
      </p:sp>
      <p:sp>
        <p:nvSpPr>
          <p:cNvPr id="24" name="圓角矩形 23"/>
          <p:cNvSpPr/>
          <p:nvPr/>
        </p:nvSpPr>
        <p:spPr>
          <a:xfrm>
            <a:off x="363970" y="5383630"/>
            <a:ext cx="8644947" cy="56004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TW" altLang="en-US" sz="2500" b="1" dirty="0">
                <a:latin typeface="+mj-ea"/>
                <a:ea typeface="+mj-ea"/>
              </a:rPr>
              <a:t>商與務的整合，實現大平台入口網站最佳解決方案</a:t>
            </a:r>
            <a:endParaRPr lang="en-US" altLang="zh-TW" sz="2500" b="1" dirty="0">
              <a:latin typeface="+mj-ea"/>
              <a:ea typeface="+mj-ea"/>
            </a:endParaRPr>
          </a:p>
        </p:txBody>
      </p:sp>
      <p:sp>
        <p:nvSpPr>
          <p:cNvPr id="22" name="圓角矩形 21"/>
          <p:cNvSpPr/>
          <p:nvPr/>
        </p:nvSpPr>
        <p:spPr>
          <a:xfrm>
            <a:off x="363970" y="4697928"/>
            <a:ext cx="8644947" cy="56004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TW" altLang="en-US" sz="2500" b="1" dirty="0">
                <a:latin typeface="+mj-ea"/>
                <a:ea typeface="+mj-ea"/>
              </a:rPr>
              <a:t>服務導向，從員工轉向至外部使用者</a:t>
            </a:r>
            <a:r>
              <a:rPr lang="en-US" altLang="zh-TW" sz="2500" b="1" dirty="0">
                <a:latin typeface="+mj-ea"/>
                <a:ea typeface="+mj-ea"/>
              </a:rPr>
              <a:t>(</a:t>
            </a:r>
            <a:r>
              <a:rPr lang="zh-TW" altLang="en-US" sz="2500" b="1" dirty="0">
                <a:latin typeface="+mj-ea"/>
                <a:ea typeface="+mj-ea"/>
              </a:rPr>
              <a:t>消費者</a:t>
            </a:r>
            <a:r>
              <a:rPr lang="en-US" altLang="zh-TW" sz="2500" b="1" dirty="0">
                <a:latin typeface="+mj-ea"/>
                <a:ea typeface="+mj-ea"/>
              </a:rPr>
              <a:t>)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="" xmlns:a16="http://schemas.microsoft.com/office/drawing/2014/main" id="{B029D12B-DC72-43AE-83E2-1799CC0A4D7A}"/>
              </a:ext>
            </a:extLst>
          </p:cNvPr>
          <p:cNvGrpSpPr/>
          <p:nvPr/>
        </p:nvGrpSpPr>
        <p:grpSpPr>
          <a:xfrm>
            <a:off x="-913219" y="1579730"/>
            <a:ext cx="5770694" cy="2935746"/>
            <a:chOff x="3238678" y="3124263"/>
            <a:chExt cx="5770694" cy="2935746"/>
          </a:xfrm>
        </p:grpSpPr>
        <p:pic>
          <p:nvPicPr>
            <p:cNvPr id="16386" name="Picture 2" descr="http://www.yesim.tw/UploadIamge/Article/662/440_777D16D4-297D-4B02-BCD4-50D7C6367B8A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54" b="12173"/>
            <a:stretch/>
          </p:blipFill>
          <p:spPr bwMode="auto">
            <a:xfrm>
              <a:off x="3238678" y="3124263"/>
              <a:ext cx="5770694" cy="2771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26845" y="4009873"/>
              <a:ext cx="1798646" cy="1798646"/>
            </a:xfrm>
            <a:prstGeom prst="rect">
              <a:avLst/>
            </a:prstGeom>
          </p:spPr>
        </p:pic>
        <p:pic>
          <p:nvPicPr>
            <p:cNvPr id="16392" name="Picture 8" descr="https://www.mymobygsb.com/images/feat2Icon3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2717" y="4145971"/>
              <a:ext cx="1662548" cy="1662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2" descr="「people icon」的圖片搜尋結果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59" t="33978" r="37058" b="35639"/>
            <a:stretch/>
          </p:blipFill>
          <p:spPr bwMode="auto">
            <a:xfrm>
              <a:off x="3708497" y="4145943"/>
              <a:ext cx="2036240" cy="19140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圓角矩形 33"/>
            <p:cNvSpPr/>
            <p:nvPr/>
          </p:nvSpPr>
          <p:spPr>
            <a:xfrm>
              <a:off x="5587515" y="5261749"/>
              <a:ext cx="3197898" cy="561459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600" b="1" dirty="0">
                  <a:latin typeface="+mj-ea"/>
                  <a:ea typeface="+mj-ea"/>
                </a:rPr>
                <a:t>單一平台入口整合，</a:t>
              </a:r>
              <a:r>
                <a:rPr lang="en-US" altLang="zh-TW" sz="1600" b="1" dirty="0">
                  <a:latin typeface="+mj-ea"/>
                  <a:ea typeface="+mj-ea"/>
                </a:rPr>
                <a:t/>
              </a:r>
              <a:br>
                <a:rPr lang="en-US" altLang="zh-TW" sz="1600" b="1" dirty="0">
                  <a:latin typeface="+mj-ea"/>
                  <a:ea typeface="+mj-ea"/>
                </a:rPr>
              </a:br>
              <a:r>
                <a:rPr lang="zh-TW" altLang="en-US" sz="1600" b="1" dirty="0">
                  <a:latin typeface="+mj-ea"/>
                  <a:ea typeface="+mj-ea"/>
                </a:rPr>
                <a:t>電商、金流一手包辦</a:t>
              </a:r>
            </a:p>
          </p:txBody>
        </p:sp>
      </p:grpSp>
      <p:pic>
        <p:nvPicPr>
          <p:cNvPr id="16394" name="Picture 10" descr="http://www.pactwork.com/Content/custom/img/icons/icon12.png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890" y="1681636"/>
            <a:ext cx="1207964" cy="12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451"/>
            <a:ext cx="1560368" cy="116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7322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0" grpId="0" animBg="1"/>
      <p:bldP spid="32" grpId="0" animBg="1"/>
      <p:bldP spid="31" grpId="0" animBg="1"/>
      <p:bldP spid="24" grpId="0" animBg="1"/>
      <p:bldP spid="22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575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C:\Users\AN1060212\AppData\Local\LINE\Cache\tmp\1502182975191.jpg">
            <a:extLst>
              <a:ext uri="{FF2B5EF4-FFF2-40B4-BE49-F238E27FC236}">
                <a16:creationId xmlns="" xmlns:a16="http://schemas.microsoft.com/office/drawing/2014/main" id="{E5BDF93C-1D20-4465-A929-B2A2D2B1AE2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7" y="1443146"/>
            <a:ext cx="7908925" cy="425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>
            <a:extLst>
              <a:ext uri="{FF2B5EF4-FFF2-40B4-BE49-F238E27FC236}">
                <a16:creationId xmlns="" xmlns:a16="http://schemas.microsoft.com/office/drawing/2014/main" id="{4FFB4CA1-A935-489E-B35F-9A32BB29C3F8}"/>
              </a:ext>
            </a:extLst>
          </p:cNvPr>
          <p:cNvSpPr/>
          <p:nvPr/>
        </p:nvSpPr>
        <p:spPr>
          <a:xfrm>
            <a:off x="1402773" y="2348345"/>
            <a:ext cx="5492977" cy="33524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617537" y="223734"/>
            <a:ext cx="6403763" cy="569220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TW" sz="48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B2C </a:t>
            </a:r>
            <a:r>
              <a:rPr lang="zh-TW" altLang="en-US" sz="48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電子商務開發模式</a:t>
            </a:r>
            <a:endParaRPr lang="zh-TW" altLang="en-US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左-右雙向箭號 19">
            <a:extLst>
              <a:ext uri="{FF2B5EF4-FFF2-40B4-BE49-F238E27FC236}">
                <a16:creationId xmlns="" xmlns:a16="http://schemas.microsoft.com/office/drawing/2014/main" id="{58A8B01D-0FF6-4DEA-93DD-A0C5F658A96B}"/>
              </a:ext>
            </a:extLst>
          </p:cNvPr>
          <p:cNvSpPr/>
          <p:nvPr/>
        </p:nvSpPr>
        <p:spPr>
          <a:xfrm>
            <a:off x="617537" y="5568170"/>
            <a:ext cx="3837559" cy="39533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dirty="0">
                <a:latin typeface="+mj-ea"/>
                <a:ea typeface="+mj-ea"/>
              </a:rPr>
              <a:t>利用</a:t>
            </a:r>
            <a:r>
              <a:rPr lang="en-US" altLang="zh-TW" sz="1800" b="1" dirty="0">
                <a:latin typeface="+mj-ea"/>
                <a:ea typeface="+mj-ea"/>
              </a:rPr>
              <a:t>B2C</a:t>
            </a:r>
            <a:r>
              <a:rPr lang="zh-TW" altLang="en-US" sz="1800" b="1" dirty="0">
                <a:latin typeface="+mj-ea"/>
                <a:ea typeface="+mj-ea"/>
              </a:rPr>
              <a:t>模式概念所做的福利網</a:t>
            </a:r>
          </a:p>
        </p:txBody>
      </p:sp>
      <p:sp>
        <p:nvSpPr>
          <p:cNvPr id="7" name="左-右雙向箭號 19">
            <a:extLst>
              <a:ext uri="{FF2B5EF4-FFF2-40B4-BE49-F238E27FC236}">
                <a16:creationId xmlns="" xmlns:a16="http://schemas.microsoft.com/office/drawing/2014/main" id="{58A8B01D-0FF6-4DEA-93DD-A0C5F658A96B}"/>
              </a:ext>
            </a:extLst>
          </p:cNvPr>
          <p:cNvSpPr/>
          <p:nvPr/>
        </p:nvSpPr>
        <p:spPr>
          <a:xfrm>
            <a:off x="4688903" y="5568170"/>
            <a:ext cx="3837559" cy="39533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dirty="0" smtClean="0">
                <a:latin typeface="+mj-ea"/>
                <a:ea typeface="+mj-ea"/>
              </a:rPr>
              <a:t>可自由編排版面</a:t>
            </a:r>
            <a:endParaRPr lang="zh-TW" altLang="en-US" sz="1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526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7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575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409257" y="223734"/>
            <a:ext cx="6612043" cy="569220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TW" sz="48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B2C </a:t>
            </a:r>
            <a:r>
              <a:rPr lang="zh-TW" altLang="en-US" sz="48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電子商務開發模式</a:t>
            </a:r>
            <a:endParaRPr lang="zh-TW" altLang="en-US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左-右雙向箭號 19">
            <a:extLst>
              <a:ext uri="{FF2B5EF4-FFF2-40B4-BE49-F238E27FC236}">
                <a16:creationId xmlns="" xmlns:a16="http://schemas.microsoft.com/office/drawing/2014/main" id="{58A8B01D-0FF6-4DEA-93DD-A0C5F658A96B}"/>
              </a:ext>
            </a:extLst>
          </p:cNvPr>
          <p:cNvSpPr/>
          <p:nvPr/>
        </p:nvSpPr>
        <p:spPr>
          <a:xfrm>
            <a:off x="3930872" y="2901543"/>
            <a:ext cx="2020713" cy="7371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dirty="0">
                <a:latin typeface="+mj-ea"/>
                <a:ea typeface="+mj-ea"/>
              </a:rPr>
              <a:t>利用</a:t>
            </a:r>
            <a:r>
              <a:rPr lang="en-US" altLang="zh-TW" sz="1800" b="1" dirty="0">
                <a:latin typeface="+mj-ea"/>
                <a:ea typeface="+mj-ea"/>
              </a:rPr>
              <a:t>B2C</a:t>
            </a:r>
            <a:r>
              <a:rPr lang="zh-TW" altLang="en-US" sz="1800" b="1" dirty="0">
                <a:latin typeface="+mj-ea"/>
                <a:ea typeface="+mj-ea"/>
              </a:rPr>
              <a:t>模式概念所做的福利網</a:t>
            </a:r>
          </a:p>
        </p:txBody>
      </p:sp>
      <p:pic>
        <p:nvPicPr>
          <p:cNvPr id="7" name="圖片 6" descr="C:\Users\AN1060212\AppData\Local\LINE\Cache\tmp\1502183169698.jpg">
            <a:extLst>
              <a:ext uri="{FF2B5EF4-FFF2-40B4-BE49-F238E27FC236}">
                <a16:creationId xmlns="" xmlns:a16="http://schemas.microsoft.com/office/drawing/2014/main" id="{6026E80E-0C02-4496-9FB2-60C242CC053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57" y="1588648"/>
            <a:ext cx="8274685" cy="4301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左-右雙向箭號 19">
            <a:extLst>
              <a:ext uri="{FF2B5EF4-FFF2-40B4-BE49-F238E27FC236}">
                <a16:creationId xmlns="" xmlns:a16="http://schemas.microsoft.com/office/drawing/2014/main" id="{8E42EFE7-3B13-405F-B713-5342CE949D66}"/>
              </a:ext>
            </a:extLst>
          </p:cNvPr>
          <p:cNvSpPr/>
          <p:nvPr/>
        </p:nvSpPr>
        <p:spPr>
          <a:xfrm>
            <a:off x="4546599" y="3370802"/>
            <a:ext cx="2020713" cy="7371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 smtClean="0">
                <a:latin typeface="+mj-ea"/>
                <a:ea typeface="+mj-ea"/>
              </a:rPr>
              <a:t>採用最新</a:t>
            </a:r>
            <a:r>
              <a:rPr lang="en-US" altLang="zh-TW" sz="1800" b="1" dirty="0" smtClean="0">
                <a:latin typeface="+mj-ea"/>
                <a:ea typeface="+mj-ea"/>
              </a:rPr>
              <a:t>HTML</a:t>
            </a:r>
            <a:r>
              <a:rPr lang="zh-TW" altLang="en-US" sz="1800" b="1" dirty="0" smtClean="0">
                <a:latin typeface="+mj-ea"/>
                <a:ea typeface="+mj-ea"/>
              </a:rPr>
              <a:t> </a:t>
            </a:r>
            <a:r>
              <a:rPr lang="en-US" altLang="zh-TW" sz="1800" b="1" dirty="0" smtClean="0">
                <a:latin typeface="+mj-ea"/>
                <a:ea typeface="+mj-ea"/>
              </a:rPr>
              <a:t>VIEW</a:t>
            </a:r>
            <a:r>
              <a:rPr lang="zh-TW" altLang="en-US" sz="1800" b="1" dirty="0" smtClean="0">
                <a:latin typeface="+mj-ea"/>
                <a:ea typeface="+mj-ea"/>
              </a:rPr>
              <a:t>設計開發</a:t>
            </a:r>
            <a:endParaRPr lang="zh-TW" altLang="en-US" sz="1800" b="1" dirty="0">
              <a:latin typeface="+mj-ea"/>
              <a:ea typeface="+mj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4FFB4CA1-A935-489E-B35F-9A32BB29C3F8}"/>
              </a:ext>
            </a:extLst>
          </p:cNvPr>
          <p:cNvSpPr/>
          <p:nvPr/>
        </p:nvSpPr>
        <p:spPr>
          <a:xfrm>
            <a:off x="409257" y="1962486"/>
            <a:ext cx="1720879" cy="2266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左-右雙向箭號 19">
            <a:extLst>
              <a:ext uri="{FF2B5EF4-FFF2-40B4-BE49-F238E27FC236}">
                <a16:creationId xmlns="" xmlns:a16="http://schemas.microsoft.com/office/drawing/2014/main" id="{8E42EFE7-3B13-405F-B713-5342CE949D66}"/>
              </a:ext>
            </a:extLst>
          </p:cNvPr>
          <p:cNvSpPr/>
          <p:nvPr/>
        </p:nvSpPr>
        <p:spPr>
          <a:xfrm>
            <a:off x="1275745" y="2122799"/>
            <a:ext cx="2020713" cy="37102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 smtClean="0">
                <a:latin typeface="+mj-ea"/>
                <a:ea typeface="+mj-ea"/>
              </a:rPr>
              <a:t>功能清</a:t>
            </a:r>
            <a:r>
              <a:rPr lang="zh-TW" altLang="en-US" sz="1800" b="1" dirty="0">
                <a:latin typeface="+mj-ea"/>
                <a:ea typeface="+mj-ea"/>
              </a:rPr>
              <a:t>單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4FFB4CA1-A935-489E-B35F-9A32BB29C3F8}"/>
              </a:ext>
            </a:extLst>
          </p:cNvPr>
          <p:cNvSpPr/>
          <p:nvPr/>
        </p:nvSpPr>
        <p:spPr>
          <a:xfrm>
            <a:off x="2209993" y="2505416"/>
            <a:ext cx="4811307" cy="33847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037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8" grpId="0" animBg="1"/>
      <p:bldP spid="11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i0.wp.com/hr-gazette.com/wp-content/uploads/2016/08/bigstock-Performance-Management-Design-1169723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73887" cy="618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 rot="21355512">
            <a:off x="-544226" y="4890731"/>
            <a:ext cx="9154390" cy="10930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4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 rot="21357796">
            <a:off x="3529011" y="1646947"/>
            <a:ext cx="52889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2800" b="1" kern="100" dirty="0">
                <a:solidFill>
                  <a:srgbClr val="016292"/>
                </a:solidFill>
                <a:latin typeface="+mj-ea"/>
                <a:ea typeface="+mj-ea"/>
                <a:cs typeface="Times New Roman" panose="02020603050405020304" pitchFamily="18" charset="0"/>
              </a:rPr>
              <a:t>版本比對，有備無患</a:t>
            </a:r>
            <a:endParaRPr lang="zh-TW" altLang="zh-TW" sz="2800" b="1" kern="100" dirty="0">
              <a:solidFill>
                <a:srgbClr val="016292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3082982" y="2615206"/>
            <a:ext cx="2069778" cy="1528865"/>
            <a:chOff x="3082982" y="2615206"/>
            <a:chExt cx="2069778" cy="1528865"/>
          </a:xfrm>
        </p:grpSpPr>
        <p:sp>
          <p:nvSpPr>
            <p:cNvPr id="2" name="矩形 1"/>
            <p:cNvSpPr/>
            <p:nvPr/>
          </p:nvSpPr>
          <p:spPr>
            <a:xfrm rot="21219330">
              <a:off x="3082982" y="2615206"/>
              <a:ext cx="1636669" cy="15288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 rot="21219330">
              <a:off x="3516091" y="3720654"/>
              <a:ext cx="1636669" cy="280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7412" name="Picture 4" descr="「version icon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519" y="2500181"/>
            <a:ext cx="1905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「compare to   icon」的圖片搜尋結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8222" y1="39111" x2="38222" y2="39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000">
            <a:off x="3980520" y="3302881"/>
            <a:ext cx="892108" cy="89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BA1F28BF-0A92-4D44-AD2D-6A0323798333}"/>
              </a:ext>
            </a:extLst>
          </p:cNvPr>
          <p:cNvSpPr/>
          <p:nvPr/>
        </p:nvSpPr>
        <p:spPr>
          <a:xfrm rot="21307903">
            <a:off x="3983671" y="522692"/>
            <a:ext cx="4114941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endParaRPr lang="zh-TW" altLang="zh-TW" sz="2800" b="1" kern="100" dirty="0">
              <a:solidFill>
                <a:srgbClr val="016292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60AC7B10-F89B-436B-9983-77C38F13BAA7}"/>
              </a:ext>
            </a:extLst>
          </p:cNvPr>
          <p:cNvSpPr/>
          <p:nvPr/>
        </p:nvSpPr>
        <p:spPr>
          <a:xfrm rot="21284248">
            <a:off x="3887043" y="740643"/>
            <a:ext cx="44017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b="1" kern="100" dirty="0">
                <a:solidFill>
                  <a:srgbClr val="016292"/>
                </a:solidFill>
                <a:latin typeface="+mj-lt"/>
                <a:cs typeface="Times New Roman" panose="02020603050405020304" pitchFamily="18" charset="0"/>
              </a:rPr>
              <a:t>Version &amp;</a:t>
            </a:r>
            <a:r>
              <a:rPr lang="zh-TW" altLang="en-US" b="1" kern="100" dirty="0">
                <a:solidFill>
                  <a:srgbClr val="01629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zh-TW" b="1" kern="100" dirty="0">
                <a:solidFill>
                  <a:srgbClr val="016292"/>
                </a:solidFill>
                <a:latin typeface="+mj-lt"/>
                <a:cs typeface="Times New Roman" panose="02020603050405020304" pitchFamily="18" charset="0"/>
              </a:rPr>
              <a:t>Compare</a:t>
            </a:r>
            <a:endParaRPr lang="zh-TW" altLang="zh-TW" b="1" kern="100" dirty="0">
              <a:solidFill>
                <a:srgbClr val="016292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1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80615" y="188640"/>
            <a:ext cx="6438634" cy="850106"/>
          </a:xfrm>
        </p:spPr>
        <p:txBody>
          <a:bodyPr>
            <a:noAutofit/>
          </a:bodyPr>
          <a:lstStyle/>
          <a:p>
            <a:pPr algn="l"/>
            <a:r>
              <a:rPr lang="en-US" altLang="zh-TW" dirty="0"/>
              <a:t>Diff</a:t>
            </a:r>
            <a:r>
              <a:rPr lang="zh-TW" altLang="en-US" dirty="0"/>
              <a:t> </a:t>
            </a:r>
            <a:r>
              <a:rPr lang="en-US" altLang="zh-TW" dirty="0"/>
              <a:t>&amp;</a:t>
            </a:r>
            <a:r>
              <a:rPr lang="zh-TW" altLang="en-US" dirty="0"/>
              <a:t> </a:t>
            </a:r>
            <a:r>
              <a:rPr lang="en-US" altLang="zh-TW" dirty="0"/>
              <a:t>Version Checker</a:t>
            </a:r>
            <a:endParaRPr lang="zh-TW" altLang="en-US" dirty="0"/>
          </a:p>
        </p:txBody>
      </p:sp>
      <p:grpSp>
        <p:nvGrpSpPr>
          <p:cNvPr id="3" name="群組 2">
            <a:extLst>
              <a:ext uri="{FF2B5EF4-FFF2-40B4-BE49-F238E27FC236}">
                <a16:creationId xmlns="" xmlns:a16="http://schemas.microsoft.com/office/drawing/2014/main" id="{AA33C42A-EB90-4761-89FB-70E2B0FD1383}"/>
              </a:ext>
            </a:extLst>
          </p:cNvPr>
          <p:cNvGrpSpPr/>
          <p:nvPr/>
        </p:nvGrpSpPr>
        <p:grpSpPr>
          <a:xfrm>
            <a:off x="1591233" y="1330875"/>
            <a:ext cx="6106113" cy="3527419"/>
            <a:chOff x="1245931" y="844342"/>
            <a:chExt cx="6106113" cy="3527419"/>
          </a:xfrm>
        </p:grpSpPr>
        <p:grpSp>
          <p:nvGrpSpPr>
            <p:cNvPr id="2" name="群組 1">
              <a:extLst>
                <a:ext uri="{FF2B5EF4-FFF2-40B4-BE49-F238E27FC236}">
                  <a16:creationId xmlns="" xmlns:a16="http://schemas.microsoft.com/office/drawing/2014/main" id="{1738E176-022C-4339-9290-C207A0390BC9}"/>
                </a:ext>
              </a:extLst>
            </p:cNvPr>
            <p:cNvGrpSpPr/>
            <p:nvPr/>
          </p:nvGrpSpPr>
          <p:grpSpPr>
            <a:xfrm>
              <a:off x="1245931" y="844342"/>
              <a:ext cx="5233558" cy="3121913"/>
              <a:chOff x="3822830" y="2629470"/>
              <a:chExt cx="5233558" cy="3121913"/>
            </a:xfrm>
          </p:grpSpPr>
          <p:pic>
            <p:nvPicPr>
              <p:cNvPr id="18446" name="Picture 14" descr="相關圖片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75436" y="2954526"/>
                <a:ext cx="4780952" cy="27968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434" name="Picture 2" descr="https://png.icons8.com/compare/color/1600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32078" y="3530298"/>
                <a:ext cx="1356883" cy="13568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12" descr="「people icon」的圖片搜尋結果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237" r="63312" b="33075"/>
              <a:stretch/>
            </p:blipFill>
            <p:spPr bwMode="auto">
              <a:xfrm>
                <a:off x="3822830" y="2629470"/>
                <a:ext cx="2711738" cy="2549034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436" name="Picture 4" descr="https://cdn4.iconfinder.com/data/icons/chat-icons-3/512/no_1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83852" y="3723808"/>
                <a:ext cx="332561" cy="332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438" name="Picture 6" descr="「yes icon」的圖片搜尋結果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49583" y="4346655"/>
                <a:ext cx="449416" cy="4494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440" name="Picture 8" descr="相關圖片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55242" y="4231889"/>
                <a:ext cx="1232040" cy="1232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Picture 12" descr="「people icon」的圖片搜尋結果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" t="-1318" r="63031" b="64630"/>
            <a:stretch/>
          </p:blipFill>
          <p:spPr bwMode="auto">
            <a:xfrm>
              <a:off x="4640306" y="1822727"/>
              <a:ext cx="2711738" cy="2549034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圓角矩形 5"/>
          <p:cNvSpPr/>
          <p:nvPr/>
        </p:nvSpPr>
        <p:spPr>
          <a:xfrm>
            <a:off x="4618603" y="5231132"/>
            <a:ext cx="4273146" cy="769366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500" b="1" dirty="0">
                <a:latin typeface="+mj-ea"/>
                <a:ea typeface="+mj-ea"/>
              </a:rPr>
              <a:t>專案版本控管機制</a:t>
            </a:r>
            <a:endParaRPr lang="en-US" altLang="zh-TW" sz="2500" b="1" dirty="0">
              <a:latin typeface="+mj-ea"/>
              <a:ea typeface="+mj-ea"/>
            </a:endParaRPr>
          </a:p>
        </p:txBody>
      </p:sp>
      <p:sp>
        <p:nvSpPr>
          <p:cNvPr id="31" name="圓角矩形 30"/>
          <p:cNvSpPr/>
          <p:nvPr/>
        </p:nvSpPr>
        <p:spPr>
          <a:xfrm>
            <a:off x="191028" y="4303986"/>
            <a:ext cx="4273146" cy="769366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500" b="1" dirty="0">
                <a:latin typeface="+mj-ea"/>
                <a:ea typeface="+mj-ea"/>
              </a:rPr>
              <a:t>一前一後歷史程式碼比較</a:t>
            </a:r>
            <a:endParaRPr lang="en-US" altLang="zh-TW" sz="2500" b="1" dirty="0">
              <a:latin typeface="+mj-ea"/>
              <a:ea typeface="+mj-ea"/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4618603" y="4288809"/>
            <a:ext cx="4273146" cy="769366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500" b="1" dirty="0">
                <a:latin typeface="+mj-ea"/>
                <a:ea typeface="+mj-ea"/>
              </a:rPr>
              <a:t>儲存備份機制，</a:t>
            </a:r>
            <a:r>
              <a:rPr lang="en-US" altLang="zh-TW" sz="2500" b="1" dirty="0">
                <a:latin typeface="+mj-ea"/>
                <a:ea typeface="+mj-ea"/>
              </a:rPr>
              <a:t/>
            </a:r>
            <a:br>
              <a:rPr lang="en-US" altLang="zh-TW" sz="2500" b="1" dirty="0">
                <a:latin typeface="+mj-ea"/>
                <a:ea typeface="+mj-ea"/>
              </a:rPr>
            </a:br>
            <a:r>
              <a:rPr lang="zh-TW" altLang="en-US" sz="2500" b="1" dirty="0">
                <a:latin typeface="+mj-ea"/>
                <a:ea typeface="+mj-ea"/>
              </a:rPr>
              <a:t>可往前分段追朔</a:t>
            </a:r>
            <a:endParaRPr lang="en-US" altLang="zh-TW" sz="2500" b="1" dirty="0">
              <a:latin typeface="+mj-ea"/>
              <a:ea typeface="+mj-ea"/>
            </a:endParaRPr>
          </a:p>
        </p:txBody>
      </p:sp>
      <p:sp>
        <p:nvSpPr>
          <p:cNvPr id="35" name="圓角矩形 34"/>
          <p:cNvSpPr/>
          <p:nvPr/>
        </p:nvSpPr>
        <p:spPr>
          <a:xfrm>
            <a:off x="191028" y="5231132"/>
            <a:ext cx="4273146" cy="769366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500" b="1" dirty="0">
                <a:latin typeface="+mj-ea"/>
                <a:ea typeface="+mj-ea"/>
              </a:rPr>
              <a:t>搭配獨家</a:t>
            </a:r>
            <a:r>
              <a:rPr lang="en-US" altLang="zh-TW" sz="2500" b="1" dirty="0">
                <a:latin typeface="+mj-ea"/>
                <a:ea typeface="+mj-ea"/>
              </a:rPr>
              <a:t>JCVC</a:t>
            </a:r>
            <a:r>
              <a:rPr lang="zh-TW" altLang="en-US" sz="2500" b="1" dirty="0">
                <a:latin typeface="+mj-ea"/>
                <a:ea typeface="+mj-ea"/>
              </a:rPr>
              <a:t>機制</a:t>
            </a:r>
            <a:r>
              <a:rPr lang="en-US" altLang="zh-TW" sz="2500" b="1" dirty="0">
                <a:latin typeface="+mj-ea"/>
                <a:ea typeface="+mj-ea"/>
              </a:rPr>
              <a:t/>
            </a:r>
            <a:br>
              <a:rPr lang="en-US" altLang="zh-TW" sz="2500" b="1" dirty="0">
                <a:latin typeface="+mj-ea"/>
                <a:ea typeface="+mj-ea"/>
              </a:rPr>
            </a:br>
            <a:r>
              <a:rPr lang="zh-TW" altLang="en-US" sz="2500" b="1" dirty="0">
                <a:latin typeface="+mj-ea"/>
                <a:ea typeface="+mj-ea"/>
              </a:rPr>
              <a:t>協同開發更嚴謹</a:t>
            </a:r>
            <a:endParaRPr lang="en-US" altLang="zh-TW" sz="2500" b="1" dirty="0">
              <a:latin typeface="+mj-ea"/>
              <a:ea typeface="+mj-ea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1712752" y="1216187"/>
            <a:ext cx="5653508" cy="56004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500" b="1" dirty="0">
                <a:latin typeface="+mj-ea"/>
                <a:ea typeface="+mj-ea"/>
              </a:rPr>
              <a:t>免導入其它工具，一套就讓您未雨綢繆</a:t>
            </a:r>
            <a:endParaRPr lang="en-US" altLang="zh-TW" sz="2500" b="1" dirty="0">
              <a:latin typeface="+mj-ea"/>
              <a:ea typeface="+mj-ea"/>
            </a:endParaRPr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451"/>
            <a:ext cx="1560368" cy="116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0918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1" grpId="0" animBg="1"/>
      <p:bldP spid="32" grpId="0" animBg="1"/>
      <p:bldP spid="35" grpId="0" animBg="1"/>
      <p:bldP spid="13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575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94610" y="223734"/>
            <a:ext cx="7494266" cy="569220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TW" sz="48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Diff &amp; Version Checker</a:t>
            </a:r>
            <a:endParaRPr lang="zh-TW" altLang="en-US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="" xmlns:a16="http://schemas.microsoft.com/office/drawing/2014/main" id="{1AEDA7A3-69CD-4A71-9490-4B44064218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18609"/>
            <a:ext cx="9144000" cy="5151019"/>
          </a:xfrm>
          <a:prstGeom prst="rect">
            <a:avLst/>
          </a:prstGeom>
        </p:spPr>
      </p:pic>
      <p:sp>
        <p:nvSpPr>
          <p:cNvPr id="13" name="左-右雙向箭號 19">
            <a:extLst>
              <a:ext uri="{FF2B5EF4-FFF2-40B4-BE49-F238E27FC236}">
                <a16:creationId xmlns="" xmlns:a16="http://schemas.microsoft.com/office/drawing/2014/main" id="{5662E36F-045C-4BCF-B9AB-BF42AA35ECFD}"/>
              </a:ext>
            </a:extLst>
          </p:cNvPr>
          <p:cNvSpPr/>
          <p:nvPr/>
        </p:nvSpPr>
        <p:spPr>
          <a:xfrm>
            <a:off x="2877191" y="3783869"/>
            <a:ext cx="3560723" cy="42049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dirty="0">
                <a:latin typeface="+mj-ea"/>
                <a:ea typeface="+mj-ea"/>
              </a:rPr>
              <a:t>一前一後程式碼比較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6BC6E096-2FF2-4971-BC82-885C1BBE8C41}"/>
              </a:ext>
            </a:extLst>
          </p:cNvPr>
          <p:cNvSpPr/>
          <p:nvPr/>
        </p:nvSpPr>
        <p:spPr>
          <a:xfrm>
            <a:off x="0" y="5966263"/>
            <a:ext cx="1904301" cy="2672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77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575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94610" y="223734"/>
            <a:ext cx="7494266" cy="569220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zh-TW" sz="48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Diff &amp; Version Checker</a:t>
            </a:r>
            <a:endParaRPr lang="zh-TW" altLang="en-US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327B8B46-FEDD-49BF-939C-C20C01AED2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4462" y="1187844"/>
            <a:ext cx="9180073" cy="5171340"/>
          </a:xfrm>
          <a:prstGeom prst="rect">
            <a:avLst/>
          </a:prstGeom>
        </p:spPr>
      </p:pic>
      <p:sp>
        <p:nvSpPr>
          <p:cNvPr id="7" name="左-右雙向箭號 19">
            <a:extLst>
              <a:ext uri="{FF2B5EF4-FFF2-40B4-BE49-F238E27FC236}">
                <a16:creationId xmlns="" xmlns:a16="http://schemas.microsoft.com/office/drawing/2014/main" id="{5662E36F-045C-4BCF-B9AB-BF42AA35ECFD}"/>
              </a:ext>
            </a:extLst>
          </p:cNvPr>
          <p:cNvSpPr/>
          <p:nvPr/>
        </p:nvSpPr>
        <p:spPr>
          <a:xfrm>
            <a:off x="2877191" y="1625559"/>
            <a:ext cx="3560723" cy="42049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dirty="0">
                <a:latin typeface="+mj-ea"/>
                <a:ea typeface="+mj-ea"/>
              </a:rPr>
              <a:t>分段比對</a:t>
            </a:r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6BC6E096-2FF2-4971-BC82-885C1BBE8C41}"/>
              </a:ext>
            </a:extLst>
          </p:cNvPr>
          <p:cNvSpPr/>
          <p:nvPr/>
        </p:nvSpPr>
        <p:spPr>
          <a:xfrm>
            <a:off x="0" y="1427819"/>
            <a:ext cx="1904301" cy="7197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ECFF6C6D-688D-42FB-9D39-53F139ADDD50}"/>
              </a:ext>
            </a:extLst>
          </p:cNvPr>
          <p:cNvSpPr/>
          <p:nvPr/>
        </p:nvSpPr>
        <p:spPr>
          <a:xfrm>
            <a:off x="261457" y="4068661"/>
            <a:ext cx="8723152" cy="865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左-右雙向箭號 19">
            <a:extLst>
              <a:ext uri="{FF2B5EF4-FFF2-40B4-BE49-F238E27FC236}">
                <a16:creationId xmlns="" xmlns:a16="http://schemas.microsoft.com/office/drawing/2014/main" id="{5662E36F-045C-4BCF-B9AB-BF42AA35ECFD}"/>
              </a:ext>
            </a:extLst>
          </p:cNvPr>
          <p:cNvSpPr/>
          <p:nvPr/>
        </p:nvSpPr>
        <p:spPr>
          <a:xfrm>
            <a:off x="3029591" y="5015909"/>
            <a:ext cx="3560723" cy="42049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dirty="0" smtClean="0">
                <a:latin typeface="+mj-ea"/>
                <a:ea typeface="+mj-ea"/>
              </a:rPr>
              <a:t>差異處會標示讓您清楚又明瞭</a:t>
            </a:r>
            <a:endParaRPr lang="zh-TW" altLang="en-US" sz="1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334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://www.desktopimages.org/pictures/2015/0201/1/orig_6715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459" y="0"/>
            <a:ext cx="1021157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34844" y="2058482"/>
            <a:ext cx="8492109" cy="1999175"/>
          </a:xfrm>
        </p:spPr>
        <p:txBody>
          <a:bodyPr>
            <a:normAutofit/>
          </a:bodyPr>
          <a:lstStyle/>
          <a:p>
            <a:r>
              <a:rPr lang="en-US" altLang="zh-TW" sz="4200" dirty="0" err="1">
                <a:solidFill>
                  <a:srgbClr val="FFFFFF"/>
                </a:solidFill>
                <a:latin typeface="+mn-lt"/>
              </a:rPr>
              <a:t>DreamMaker</a:t>
            </a:r>
            <a:r>
              <a:rPr lang="en-US" altLang="zh-TW" sz="4200" dirty="0">
                <a:solidFill>
                  <a:srgbClr val="FFFFFF"/>
                </a:solidFill>
              </a:rPr>
              <a:t/>
            </a:r>
            <a:br>
              <a:rPr lang="en-US" altLang="zh-TW" sz="4200" dirty="0">
                <a:solidFill>
                  <a:srgbClr val="FFFFFF"/>
                </a:solidFill>
              </a:rPr>
            </a:br>
            <a:r>
              <a:rPr lang="zh-TW" altLang="en-US" sz="4200" dirty="0">
                <a:solidFill>
                  <a:srgbClr val="FFFFFF"/>
                </a:solidFill>
              </a:rPr>
              <a:t>讓您不是從</a:t>
            </a:r>
            <a:r>
              <a:rPr lang="en-US" altLang="zh-TW" sz="4200" dirty="0">
                <a:solidFill>
                  <a:srgbClr val="FFFFFF"/>
                </a:solidFill>
                <a:latin typeface="+mn-lt"/>
              </a:rPr>
              <a:t>Hello World</a:t>
            </a:r>
            <a:r>
              <a:rPr lang="zh-TW" altLang="en-US" sz="4200" dirty="0">
                <a:solidFill>
                  <a:srgbClr val="FFFFFF"/>
                </a:solidFill>
              </a:rPr>
              <a:t>開始</a:t>
            </a:r>
          </a:p>
        </p:txBody>
      </p:sp>
      <p:sp>
        <p:nvSpPr>
          <p:cNvPr id="3" name="流程圖: 替代處理程序 2"/>
          <p:cNvSpPr/>
          <p:nvPr/>
        </p:nvSpPr>
        <p:spPr>
          <a:xfrm>
            <a:off x="2273509" y="3925095"/>
            <a:ext cx="4686011" cy="510778"/>
          </a:xfrm>
          <a:prstGeom prst="flowChartAlternateProcess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zh-TW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urier New" panose="02070309020205020404" pitchFamily="49" charset="0"/>
              </a:rPr>
              <a:t>讓開發一致再一致，極</a:t>
            </a:r>
            <a:r>
              <a:rPr lang="zh-TW" altLang="zh-TW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urier New" panose="02070309020205020404" pitchFamily="49" charset="0"/>
              </a:rPr>
              <a:t>致</a:t>
            </a:r>
            <a:r>
              <a:rPr lang="zh-TW" altLang="en-US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urier New" panose="02070309020205020404" pitchFamily="49" charset="0"/>
              </a:rPr>
              <a:t>再</a:t>
            </a:r>
            <a:r>
              <a:rPr lang="zh-TW" altLang="zh-TW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urier New" panose="02070309020205020404" pitchFamily="49" charset="0"/>
              </a:rPr>
              <a:t>極</a:t>
            </a:r>
            <a:r>
              <a:rPr lang="zh-TW" altLang="zh-TW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urier New" panose="02070309020205020404" pitchFamily="49" charset="0"/>
              </a:rPr>
              <a:t>致</a:t>
            </a:r>
            <a:endParaRPr lang="zh-TW" altLang="en-US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451"/>
            <a:ext cx="1560368" cy="116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1103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1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+ 微軟正黑體">
      <a:majorFont>
        <a:latin typeface="Arial Black"/>
        <a:ea typeface="微軟正黑體"/>
        <a:cs typeface=""/>
      </a:majorFont>
      <a:minorFont>
        <a:latin typeface="Arial"/>
        <a:ea typeface="微軟正黑體  Blac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+ 微軟正黑體">
      <a:majorFont>
        <a:latin typeface="Arial Black"/>
        <a:ea typeface="微軟正黑體"/>
        <a:cs typeface=""/>
      </a:majorFont>
      <a:minorFont>
        <a:latin typeface="Arial"/>
        <a:ea typeface="微軟正黑體  Blac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B104E0F979AB64C818DCC88122BB19D" ma:contentTypeVersion="1" ma:contentTypeDescription="Create a new document." ma:contentTypeScope="" ma:versionID="1619e63ab26ef3744bf8f9f92ba24d09">
  <xsd:schema xmlns:xsd="http://www.w3.org/2001/XMLSchema" xmlns:p="http://schemas.microsoft.com/office/2006/metadata/properties" xmlns:ns2="9dcbec72-3960-4f56-9cda-6a0f2f55c913" targetNamespace="http://schemas.microsoft.com/office/2006/metadata/properties" ma:root="true" ma:fieldsID="4fbc3cd1c8774479e5d393edbc1cb84e" ns2:_="">
    <xsd:import namespace="9dcbec72-3960-4f56-9cda-6a0f2f55c913"/>
    <xsd:element name="properties">
      <xsd:complexType>
        <xsd:sequence>
          <xsd:element name="documentManagement">
            <xsd:complexType>
              <xsd:all>
                <xsd:element ref="ns2:Num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9dcbec72-3960-4f56-9cda-6a0f2f55c913" elementFormDefault="qualified">
    <xsd:import namespace="http://schemas.microsoft.com/office/2006/documentManagement/types"/>
    <xsd:element name="Num" ma:index="8" nillable="true" ma:displayName="Num" ma:internalName="Num">
      <xsd:simpleType>
        <xsd:restriction base="dms:Number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>
  <documentManagement>
    <Num xmlns="9dcbec72-3960-4f56-9cda-6a0f2f55c913">8</Num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13D3ED-F54F-4BD6-BE8D-6EB5599007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dcbec72-3960-4f56-9cda-6a0f2f55c91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FCE282CB-DE69-433C-8DF1-C75922C5834B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9dcbec72-3960-4f56-9cda-6a0f2f55c913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DFCB953-9927-47B4-AE19-CB02465F2D3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22176</TotalTime>
  <Words>2136</Words>
  <Application>Microsoft Office PowerPoint</Application>
  <PresentationFormat>如螢幕大小 (4:3)</PresentationFormat>
  <Paragraphs>377</Paragraphs>
  <Slides>114</Slides>
  <Notes>103</Notes>
  <HiddenSlides>0</HiddenSlides>
  <MMClips>0</MMClips>
  <ScaleCrop>false</ScaleCrop>
  <HeadingPairs>
    <vt:vector size="6" baseType="variant">
      <vt:variant>
        <vt:lpstr>使用字型</vt:lpstr>
      </vt:variant>
      <vt:variant>
        <vt:i4>15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114</vt:i4>
      </vt:variant>
    </vt:vector>
  </HeadingPairs>
  <TitlesOfParts>
    <vt:vector size="131" baseType="lpstr">
      <vt:lpstr>Estrangelo Edessa</vt:lpstr>
      <vt:lpstr>Lato</vt:lpstr>
      <vt:lpstr>맑은 고딕</vt:lpstr>
      <vt:lpstr>ＭＳ Ｐゴシック</vt:lpstr>
      <vt:lpstr>Roboto Light</vt:lpstr>
      <vt:lpstr>微軟正黑體</vt:lpstr>
      <vt:lpstr>微軟正黑體  Black</vt:lpstr>
      <vt:lpstr>標楷體</vt:lpstr>
      <vt:lpstr>Arial</vt:lpstr>
      <vt:lpstr>Arial Black</vt:lpstr>
      <vt:lpstr>Calibri</vt:lpstr>
      <vt:lpstr>Candara</vt:lpstr>
      <vt:lpstr>Courier New</vt:lpstr>
      <vt:lpstr>Times New Roman</vt:lpstr>
      <vt:lpstr>Wingdings</vt:lpstr>
      <vt:lpstr>Office 佈景主題</vt:lpstr>
      <vt:lpstr>1_Office 佈景主題</vt:lpstr>
      <vt:lpstr>PowerPoint 簡報</vt:lpstr>
      <vt:lpstr>議   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 致勝的關鍵</vt:lpstr>
      <vt:lpstr>PowerPoint 簡報</vt:lpstr>
      <vt:lpstr>改變雖不容易但是是必要的</vt:lpstr>
      <vt:lpstr> DreamMaker PLUS 94狂</vt:lpstr>
      <vt:lpstr>感謝您過去的支持 抱歉現在讓您久等</vt:lpstr>
      <vt:lpstr> DreamMaker PLUS</vt:lpstr>
      <vt:lpstr> DreamMaker PLUS</vt:lpstr>
      <vt:lpstr>技術架構</vt:lpstr>
      <vt:lpstr>PowerPoint 簡報</vt:lpstr>
      <vt:lpstr>應用架構層面</vt:lpstr>
      <vt:lpstr>PowerPoint 簡報</vt:lpstr>
      <vt:lpstr>新的版本</vt:lpstr>
      <vt:lpstr>您準備好了嗎?</vt:lpstr>
      <vt:lpstr>PowerPoint 簡報</vt:lpstr>
      <vt:lpstr>進擊的JavaScript</vt:lpstr>
      <vt:lpstr>進擊的JavaScript</vt:lpstr>
      <vt:lpstr>Java + JavaScript</vt:lpstr>
      <vt:lpstr>Java 前進到 JavaScript</vt:lpstr>
      <vt:lpstr>JavaScript Engine</vt:lpstr>
      <vt:lpstr>Java + JavaScript</vt:lpstr>
      <vt:lpstr>JavaScript 全面啟動</vt:lpstr>
      <vt:lpstr>對所有人來說</vt:lpstr>
      <vt:lpstr>PowerPoint 簡報</vt:lpstr>
      <vt:lpstr>Component Extension</vt:lpstr>
      <vt:lpstr>Component Extension</vt:lpstr>
      <vt:lpstr>現成套件，馬上套</vt:lpstr>
      <vt:lpstr>PowerPoint 簡報</vt:lpstr>
      <vt:lpstr>PowerPoint 簡報</vt:lpstr>
      <vt:lpstr>當今網站設計流程</vt:lpstr>
      <vt:lpstr>Form View</vt:lpstr>
      <vt:lpstr>PowerPoint 簡報</vt:lpstr>
      <vt:lpstr>HTML View</vt:lpstr>
      <vt:lpstr>HTML View</vt:lpstr>
      <vt:lpstr>HTML View</vt:lpstr>
      <vt:lpstr>HTML View With RWD</vt:lpstr>
      <vt:lpstr>Form Design</vt:lpstr>
      <vt:lpstr>HTML View</vt:lpstr>
      <vt:lpstr>HTML View</vt:lpstr>
      <vt:lpstr>HTML View</vt:lpstr>
      <vt:lpstr>HTML View</vt:lpstr>
      <vt:lpstr>HTML View</vt:lpstr>
      <vt:lpstr>HTML Visual Editor</vt:lpstr>
      <vt:lpstr>DreamMaker PLUS</vt:lpstr>
      <vt:lpstr>PowerPoint 簡報</vt:lpstr>
      <vt:lpstr>DM Editor</vt:lpstr>
      <vt:lpstr>DM Editor</vt:lpstr>
      <vt:lpstr>DM Editor</vt:lpstr>
      <vt:lpstr>DM Editor</vt:lpstr>
      <vt:lpstr>DM Editor</vt:lpstr>
      <vt:lpstr>PowerPoint 簡報</vt:lpstr>
      <vt:lpstr>   開發人員的思維</vt:lpstr>
      <vt:lpstr>   開發人員的思維</vt:lpstr>
      <vt:lpstr>一開始我們都學…</vt:lpstr>
      <vt:lpstr>Debugger Tools</vt:lpstr>
      <vt:lpstr>Debugger Tools</vt:lpstr>
      <vt:lpstr>Debugger Tools</vt:lpstr>
      <vt:lpstr>Debugger Tools</vt:lpstr>
      <vt:lpstr>對所有人來說</vt:lpstr>
      <vt:lpstr>Debugger</vt:lpstr>
      <vt:lpstr>Debugger</vt:lpstr>
      <vt:lpstr>Debugger</vt:lpstr>
      <vt:lpstr>Debugger</vt:lpstr>
      <vt:lpstr>PowerPoint 簡報</vt:lpstr>
      <vt:lpstr>PowerPoint 簡報</vt:lpstr>
      <vt:lpstr>Data Access Object</vt:lpstr>
      <vt:lpstr>Data Access Object</vt:lpstr>
      <vt:lpstr>DAO</vt:lpstr>
      <vt:lpstr>DAO</vt:lpstr>
      <vt:lpstr>DAO</vt:lpstr>
      <vt:lpstr>DAO</vt:lpstr>
      <vt:lpstr>DAO</vt:lpstr>
      <vt:lpstr>PowerPoint 簡報</vt:lpstr>
      <vt:lpstr>Responsive Web Design</vt:lpstr>
      <vt:lpstr>Responsive Web Design</vt:lpstr>
      <vt:lpstr>Responsive Web Design</vt:lpstr>
      <vt:lpstr>DreamMaker 格線系統</vt:lpstr>
      <vt:lpstr>RWD</vt:lpstr>
      <vt:lpstr>RWD</vt:lpstr>
      <vt:lpstr>PowerPoint 簡報</vt:lpstr>
      <vt:lpstr>B2C 電子商務開發模式</vt:lpstr>
      <vt:lpstr>B2C 電子商務開發模式</vt:lpstr>
      <vt:lpstr>B2C 電子商務開發模式</vt:lpstr>
      <vt:lpstr>B2C 電子商務開發模式</vt:lpstr>
      <vt:lpstr>B2C 電子商務開發模式</vt:lpstr>
      <vt:lpstr>PowerPoint 簡報</vt:lpstr>
      <vt:lpstr>Diff &amp; Version Checker</vt:lpstr>
      <vt:lpstr>Diff &amp; Version Checker</vt:lpstr>
      <vt:lpstr>Diff &amp; Version Checker</vt:lpstr>
      <vt:lpstr>DreamMaker 讓您不是從Hello World開始</vt:lpstr>
      <vt:lpstr>DreamMaker 九大優勢</vt:lpstr>
      <vt:lpstr>最強大的整合平台</vt:lpstr>
      <vt:lpstr>一致性開發</vt:lpstr>
      <vt:lpstr>一個陣容團隊</vt:lpstr>
      <vt:lpstr>台灣真正的軟實力</vt:lpstr>
      <vt:lpstr>不畏懼所有的困難</vt:lpstr>
      <vt:lpstr>雲端自助開發服務</vt:lpstr>
      <vt:lpstr>與時並進</vt:lpstr>
      <vt:lpstr>關鍵優勢</vt:lpstr>
      <vt:lpstr>讓您的工作生活更有新意</vt:lpstr>
      <vt:lpstr>搭配iAPP，舉世無雙</vt:lpstr>
      <vt:lpstr>老客戶，不曾遺忘</vt:lpstr>
      <vt:lpstr>無所不能，欲罷不能</vt:lpstr>
      <vt:lpstr>PowerPoint 簡報</vt:lpstr>
      <vt:lpstr>PowerPoint 簡報</vt:lpstr>
    </vt:vector>
  </TitlesOfParts>
  <Company>—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VMware presentation</dc:title>
  <dc:creator>—</dc:creator>
  <cp:lastModifiedBy>Lucas Lin</cp:lastModifiedBy>
  <cp:revision>1230</cp:revision>
  <dcterms:created xsi:type="dcterms:W3CDTF">2009-09-29T17:45:03Z</dcterms:created>
  <dcterms:modified xsi:type="dcterms:W3CDTF">2017-08-09T16:11:27Z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0x010100EB104E0F979AB64C818DCC88122BB19D</vt:lpwstr>
  </property>
  <property fmtid="{D5CDD505-2E9C-101B-9397-08002B2CF9AE}" pid="3" name="Order">
    <vt:r8>4900</vt:r8>
  </property>
</Properties>
</file>